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41"/>
  </p:notesMasterIdLst>
  <p:sldIdLst>
    <p:sldId id="257" r:id="rId2"/>
    <p:sldId id="256" r:id="rId3"/>
    <p:sldId id="274" r:id="rId4"/>
    <p:sldId id="275" r:id="rId5"/>
    <p:sldId id="294" r:id="rId6"/>
    <p:sldId id="295" r:id="rId7"/>
    <p:sldId id="296" r:id="rId8"/>
    <p:sldId id="297" r:id="rId9"/>
    <p:sldId id="302" r:id="rId10"/>
    <p:sldId id="303" r:id="rId11"/>
    <p:sldId id="304" r:id="rId12"/>
    <p:sldId id="265" r:id="rId13"/>
    <p:sldId id="281" r:id="rId14"/>
    <p:sldId id="278" r:id="rId15"/>
    <p:sldId id="266" r:id="rId16"/>
    <p:sldId id="267" r:id="rId17"/>
    <p:sldId id="268" r:id="rId18"/>
    <p:sldId id="270" r:id="rId19"/>
    <p:sldId id="269" r:id="rId20"/>
    <p:sldId id="259" r:id="rId21"/>
    <p:sldId id="277" r:id="rId22"/>
    <p:sldId id="276" r:id="rId23"/>
    <p:sldId id="258" r:id="rId24"/>
    <p:sldId id="271" r:id="rId25"/>
    <p:sldId id="260" r:id="rId26"/>
    <p:sldId id="262" r:id="rId27"/>
    <p:sldId id="283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301" r:id="rId36"/>
    <p:sldId id="306" r:id="rId37"/>
    <p:sldId id="305" r:id="rId38"/>
    <p:sldId id="300" r:id="rId39"/>
    <p:sldId id="285" r:id="rId40"/>
  </p:sldIdLst>
  <p:sldSz cx="9601200" cy="5400675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rme" panose="02000000000000000000" pitchFamily="2" charset="0"/>
      <p:regular r:id="rId48"/>
    </p:embeddedFont>
    <p:embeddedFont>
      <p:font typeface="Quicksand" panose="00000500000000000000" pitchFamily="2" charset="0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7053F8-C1CE-478A-9CB9-5642AE4D528A}">
          <p14:sldIdLst>
            <p14:sldId id="257"/>
            <p14:sldId id="256"/>
            <p14:sldId id="274"/>
          </p14:sldIdLst>
        </p14:section>
        <p14:section name="contexto" id="{576E61B2-34B9-43EF-A217-E963BCDB8FA3}">
          <p14:sldIdLst>
            <p14:sldId id="275"/>
            <p14:sldId id="294"/>
            <p14:sldId id="295"/>
            <p14:sldId id="296"/>
            <p14:sldId id="297"/>
          </p14:sldIdLst>
        </p14:section>
        <p14:section name="problema" id="{C583DAFF-36D9-40BD-8F01-0861579D24AA}">
          <p14:sldIdLst>
            <p14:sldId id="302"/>
            <p14:sldId id="303"/>
            <p14:sldId id="304"/>
          </p14:sldIdLst>
        </p14:section>
        <p14:section name="diagrama_negócio" id="{75EB93FA-D2AE-4313-B6DD-E5DA85D71E47}">
          <p14:sldIdLst>
            <p14:sldId id="265"/>
            <p14:sldId id="281"/>
            <p14:sldId id="278"/>
            <p14:sldId id="266"/>
            <p14:sldId id="267"/>
            <p14:sldId id="268"/>
            <p14:sldId id="270"/>
            <p14:sldId id="269"/>
          </p14:sldIdLst>
        </p14:section>
        <p14:section name="diagrama_solução" id="{75303AD4-170E-4F40-90C2-7D112F204D56}">
          <p14:sldIdLst>
            <p14:sldId id="259"/>
            <p14:sldId id="277"/>
            <p14:sldId id="276"/>
            <p14:sldId id="258"/>
            <p14:sldId id="271"/>
            <p14:sldId id="260"/>
            <p14:sldId id="262"/>
          </p14:sldIdLst>
        </p14:section>
        <p14:section name="trello" id="{9EB05C3E-763B-4E05-861F-7A39AC202D3A}">
          <p14:sldIdLst>
            <p14:sldId id="283"/>
            <p14:sldId id="286"/>
            <p14:sldId id="287"/>
            <p14:sldId id="288"/>
            <p14:sldId id="289"/>
            <p14:sldId id="290"/>
            <p14:sldId id="291"/>
            <p14:sldId id="292"/>
            <p14:sldId id="301"/>
            <p14:sldId id="306"/>
            <p14:sldId id="305"/>
          </p14:sldIdLst>
        </p14:section>
        <p14:section name="finalização" id="{4AAF12CD-29E9-4708-9DB5-2F31FE63CD29}">
          <p14:sldIdLst>
            <p14:sldId id="30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03EB"/>
    <a:srgbClr val="E3C9FF"/>
    <a:srgbClr val="8008FF"/>
    <a:srgbClr val="7030A0"/>
    <a:srgbClr val="8403E8"/>
    <a:srgbClr val="CFA3FF"/>
    <a:srgbClr val="4B009E"/>
    <a:srgbClr val="421C5E"/>
    <a:srgbClr val="AD57C5"/>
    <a:srgbClr val="730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5" autoAdjust="0"/>
    <p:restoredTop sz="96283" autoAdjust="0"/>
  </p:normalViewPr>
  <p:slideViewPr>
    <p:cSldViewPr snapToGrid="0">
      <p:cViewPr varScale="1">
        <p:scale>
          <a:sx n="135" d="100"/>
          <a:sy n="135" d="100"/>
        </p:scale>
        <p:origin x="408" y="-18"/>
      </p:cViewPr>
      <p:guideLst/>
    </p:cSldViewPr>
  </p:slideViewPr>
  <p:outlineViewPr>
    <p:cViewPr>
      <p:scale>
        <a:sx n="33" d="100"/>
        <a:sy n="33" d="100"/>
      </p:scale>
      <p:origin x="0" y="-7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208B-1C3B-40C7-BA75-352E7179048E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2C511-8134-44E1-BB1B-6761DAC23D4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42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6886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123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1790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1286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5340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530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70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0745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525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87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091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108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771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6632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134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709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5249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6473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2C511-8134-44E1-BB1B-6761DAC23D4D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8896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6282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4762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04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5188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492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7888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308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465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2218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308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3822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3077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372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06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030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960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7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685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4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56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09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62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03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911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60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22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4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495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9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910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D184-0F2B-4D9D-BDB9-3409F15C70D5}" type="datetimeFigureOut">
              <a:rPr lang="pt-BR" smtClean="0"/>
              <a:t>26/04/2022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5B9E-774F-4872-8373-7C017A5078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48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21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microsoft.com/office/2007/relationships/hdphoto" Target="../media/hdphoto3.wdp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microsoft.com/office/2007/relationships/hdphoto" Target="../media/hdphoto3.wdp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microsoft.com/office/2007/relationships/hdphoto" Target="../media/hdphoto3.wdp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microsoft.com/office/2007/relationships/hdphoto" Target="../media/hdphoto3.wdp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microsoft.com/office/2007/relationships/hdphoto" Target="../media/hdphoto3.wdp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microsoft.com/office/2007/relationships/hdphoto" Target="../media/hdphoto3.wdp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4.png"/><Relationship Id="rId5" Type="http://schemas.openxmlformats.org/officeDocument/2006/relationships/image" Target="../media/image64.png"/><Relationship Id="rId10" Type="http://schemas.microsoft.com/office/2007/relationships/hdphoto" Target="../media/hdphoto3.wdp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64.png"/><Relationship Id="rId10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64.png"/><Relationship Id="rId10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764213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67242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0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6" name="sublime">
            <a:extLst>
              <a:ext uri="{FF2B5EF4-FFF2-40B4-BE49-F238E27FC236}">
                <a16:creationId xmlns:a16="http://schemas.microsoft.com/office/drawing/2014/main" id="{7B00B48F-97D1-4945-B7C8-8DF96355DB62}"/>
              </a:ext>
            </a:extLst>
          </p:cNvPr>
          <p:cNvSpPr/>
          <p:nvPr/>
        </p:nvSpPr>
        <p:spPr>
          <a:xfrm>
            <a:off x="2949384" y="86284"/>
            <a:ext cx="3691398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4FFB55B-A531-4032-A172-9A048D796700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PROBLEMA</a:t>
            </a: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DF30DD39-F541-41A8-B968-3CAA0DF5E973}"/>
              </a:ext>
            </a:extLst>
          </p:cNvPr>
          <p:cNvSpPr txBox="1"/>
          <p:nvPr/>
        </p:nvSpPr>
        <p:spPr>
          <a:xfrm>
            <a:off x="2345936" y="6444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PROBLEMA</a:t>
            </a:r>
          </a:p>
        </p:txBody>
      </p:sp>
      <p:sp>
        <p:nvSpPr>
          <p:cNvPr id="34" name="txt1-back">
            <a:extLst>
              <a:ext uri="{FF2B5EF4-FFF2-40B4-BE49-F238E27FC236}">
                <a16:creationId xmlns:a16="http://schemas.microsoft.com/office/drawing/2014/main" id="{67331B9A-0ADF-49D8-8555-F2D44BEEC810}"/>
              </a:ext>
            </a:extLst>
          </p:cNvPr>
          <p:cNvSpPr txBox="1"/>
          <p:nvPr/>
        </p:nvSpPr>
        <p:spPr>
          <a:xfrm>
            <a:off x="911207" y="1197391"/>
            <a:ext cx="3249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1,2 mi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produzidas</a:t>
            </a:r>
          </a:p>
        </p:txBody>
      </p:sp>
      <p:sp>
        <p:nvSpPr>
          <p:cNvPr id="21" name="txt1-front">
            <a:extLst>
              <a:ext uri="{FF2B5EF4-FFF2-40B4-BE49-F238E27FC236}">
                <a16:creationId xmlns:a16="http://schemas.microsoft.com/office/drawing/2014/main" id="{AD9A4FD9-C201-447A-9B6D-BE735A9A6072}"/>
              </a:ext>
            </a:extLst>
          </p:cNvPr>
          <p:cNvSpPr txBox="1"/>
          <p:nvPr/>
        </p:nvSpPr>
        <p:spPr>
          <a:xfrm>
            <a:off x="911206" y="1197391"/>
            <a:ext cx="3249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1,2 mi toneladas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produzidas</a:t>
            </a:r>
          </a:p>
        </p:txBody>
      </p:sp>
      <p:sp>
        <p:nvSpPr>
          <p:cNvPr id="35" name="txt2-back">
            <a:extLst>
              <a:ext uri="{FF2B5EF4-FFF2-40B4-BE49-F238E27FC236}">
                <a16:creationId xmlns:a16="http://schemas.microsoft.com/office/drawing/2014/main" id="{CD882182-3A0B-43ED-B655-D35047AE9EA6}"/>
              </a:ext>
            </a:extLst>
          </p:cNvPr>
          <p:cNvSpPr txBox="1"/>
          <p:nvPr/>
        </p:nvSpPr>
        <p:spPr>
          <a:xfrm>
            <a:off x="1538087" y="3239752"/>
            <a:ext cx="282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2,6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exportação</a:t>
            </a:r>
          </a:p>
        </p:txBody>
      </p:sp>
      <p:sp>
        <p:nvSpPr>
          <p:cNvPr id="29" name="txt2-front">
            <a:extLst>
              <a:ext uri="{FF2B5EF4-FFF2-40B4-BE49-F238E27FC236}">
                <a16:creationId xmlns:a16="http://schemas.microsoft.com/office/drawing/2014/main" id="{D3F6EC86-0543-492C-862E-7D0505B793F2}"/>
              </a:ext>
            </a:extLst>
          </p:cNvPr>
          <p:cNvSpPr txBox="1"/>
          <p:nvPr/>
        </p:nvSpPr>
        <p:spPr>
          <a:xfrm>
            <a:off x="1538087" y="3233679"/>
            <a:ext cx="282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2,6 bi dólares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exportação</a:t>
            </a:r>
          </a:p>
        </p:txBody>
      </p:sp>
      <p:sp>
        <p:nvSpPr>
          <p:cNvPr id="36" name="txt3-back">
            <a:extLst>
              <a:ext uri="{FF2B5EF4-FFF2-40B4-BE49-F238E27FC236}">
                <a16:creationId xmlns:a16="http://schemas.microsoft.com/office/drawing/2014/main" id="{B335BC9A-054C-4767-8335-244BDD08F51C}"/>
              </a:ext>
            </a:extLst>
          </p:cNvPr>
          <p:cNvSpPr txBox="1"/>
          <p:nvPr/>
        </p:nvSpPr>
        <p:spPr>
          <a:xfrm>
            <a:off x="4771799" y="1464437"/>
            <a:ext cx="367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175 mil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lixo têxtil</a:t>
            </a:r>
          </a:p>
        </p:txBody>
      </p:sp>
      <p:sp>
        <p:nvSpPr>
          <p:cNvPr id="39" name="txt3-front">
            <a:extLst>
              <a:ext uri="{FF2B5EF4-FFF2-40B4-BE49-F238E27FC236}">
                <a16:creationId xmlns:a16="http://schemas.microsoft.com/office/drawing/2014/main" id="{3E593764-0BFC-4440-9910-FC54E66C2CBF}"/>
              </a:ext>
            </a:extLst>
          </p:cNvPr>
          <p:cNvSpPr txBox="1"/>
          <p:nvPr/>
        </p:nvSpPr>
        <p:spPr>
          <a:xfrm>
            <a:off x="4771798" y="1464437"/>
            <a:ext cx="367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175 mil toneladas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de lixo têxtil</a:t>
            </a:r>
          </a:p>
        </p:txBody>
      </p:sp>
      <p:sp>
        <p:nvSpPr>
          <p:cNvPr id="37" name="txt4-back">
            <a:extLst>
              <a:ext uri="{FF2B5EF4-FFF2-40B4-BE49-F238E27FC236}">
                <a16:creationId xmlns:a16="http://schemas.microsoft.com/office/drawing/2014/main" id="{99E1DFE3-5280-4E9A-AF40-16B551657528}"/>
              </a:ext>
            </a:extLst>
          </p:cNvPr>
          <p:cNvSpPr txBox="1"/>
          <p:nvPr/>
        </p:nvSpPr>
        <p:spPr>
          <a:xfrm>
            <a:off x="5782942" y="3436273"/>
            <a:ext cx="3057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500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prejuízo</a:t>
            </a:r>
          </a:p>
        </p:txBody>
      </p:sp>
      <p:sp>
        <p:nvSpPr>
          <p:cNvPr id="40" name="txt4-front">
            <a:extLst>
              <a:ext uri="{FF2B5EF4-FFF2-40B4-BE49-F238E27FC236}">
                <a16:creationId xmlns:a16="http://schemas.microsoft.com/office/drawing/2014/main" id="{7FEBEA89-44E1-4C1D-84DA-3B10C4513E59}"/>
              </a:ext>
            </a:extLst>
          </p:cNvPr>
          <p:cNvSpPr txBox="1"/>
          <p:nvPr/>
        </p:nvSpPr>
        <p:spPr>
          <a:xfrm>
            <a:off x="5782942" y="3436273"/>
            <a:ext cx="3057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500 bi dólares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de prejuízo</a:t>
            </a:r>
          </a:p>
        </p:txBody>
      </p:sp>
      <p:cxnSp>
        <p:nvCxnSpPr>
          <p:cNvPr id="11" name="seta1">
            <a:extLst>
              <a:ext uri="{FF2B5EF4-FFF2-40B4-BE49-F238E27FC236}">
                <a16:creationId xmlns:a16="http://schemas.microsoft.com/office/drawing/2014/main" id="{7E0A2330-81F5-43F1-9513-123CA981B722}"/>
              </a:ext>
            </a:extLst>
          </p:cNvPr>
          <p:cNvCxnSpPr>
            <a:stCxn id="21" idx="2"/>
          </p:cNvCxnSpPr>
          <p:nvPr/>
        </p:nvCxnSpPr>
        <p:spPr>
          <a:xfrm>
            <a:off x="2535830" y="2274609"/>
            <a:ext cx="413554" cy="959070"/>
          </a:xfrm>
          <a:prstGeom prst="straightConnector1">
            <a:avLst/>
          </a:prstGeom>
          <a:ln w="12700">
            <a:solidFill>
              <a:srgbClr val="8503E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eta2">
            <a:extLst>
              <a:ext uri="{FF2B5EF4-FFF2-40B4-BE49-F238E27FC236}">
                <a16:creationId xmlns:a16="http://schemas.microsoft.com/office/drawing/2014/main" id="{99CF643A-D2EB-4022-85A3-FD9E53449F10}"/>
              </a:ext>
            </a:extLst>
          </p:cNvPr>
          <p:cNvCxnSpPr>
            <a:stCxn id="29" idx="0"/>
            <a:endCxn id="39" idx="1"/>
          </p:cNvCxnSpPr>
          <p:nvPr/>
        </p:nvCxnSpPr>
        <p:spPr>
          <a:xfrm flipV="1">
            <a:off x="2949384" y="2003046"/>
            <a:ext cx="1822414" cy="1230633"/>
          </a:xfrm>
          <a:prstGeom prst="straightConnector1">
            <a:avLst/>
          </a:prstGeom>
          <a:ln w="12700">
            <a:solidFill>
              <a:srgbClr val="8503E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eta3">
            <a:extLst>
              <a:ext uri="{FF2B5EF4-FFF2-40B4-BE49-F238E27FC236}">
                <a16:creationId xmlns:a16="http://schemas.microsoft.com/office/drawing/2014/main" id="{C8ADBDDA-5CFD-4C18-A591-E7682890D7F3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>
            <a:off x="4771798" y="2003046"/>
            <a:ext cx="1011144" cy="1971836"/>
          </a:xfrm>
          <a:prstGeom prst="straightConnector1">
            <a:avLst/>
          </a:prstGeom>
          <a:ln w="12700">
            <a:solidFill>
              <a:srgbClr val="8503E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0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28E-6 -1.59906E-6 L 0.00248 -0.0041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-2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0529E-6 -2.69841E-6 L 0.00298 -0.0052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0" y="-2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566E-6 -4.31511E-6 L 0.00347 -0.0032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00" y="-1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407E-6 2.37507E-6 L 0.00215 -0.0044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0" y="-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9" grpId="0"/>
      <p:bldP spid="29" grpId="1"/>
      <p:bldP spid="39" grpId="0"/>
      <p:bldP spid="39" grpId="1"/>
      <p:bldP spid="40" grpId="0"/>
      <p:bldP spid="4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2131750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305849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  <p:sp>
        <p:nvSpPr>
          <p:cNvPr id="9" name="text1">
            <a:extLst>
              <a:ext uri="{FF2B5EF4-FFF2-40B4-BE49-F238E27FC236}">
                <a16:creationId xmlns:a16="http://schemas.microsoft.com/office/drawing/2014/main" id="{B97E93AC-AAED-4737-8A1A-62D43D7108D6}"/>
              </a:ext>
            </a:extLst>
          </p:cNvPr>
          <p:cNvSpPr txBox="1"/>
          <p:nvPr/>
        </p:nvSpPr>
        <p:spPr>
          <a:xfrm>
            <a:off x="3312129" y="626225"/>
            <a:ext cx="297648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000" b="1" dirty="0">
                <a:latin typeface="Quicksand" panose="00000500000000000000" pitchFamily="2" charset="0"/>
                <a:ea typeface="+mn-lt"/>
                <a:cs typeface="+mn-lt"/>
              </a:rPr>
              <a:t>monitor</a:t>
            </a:r>
            <a:r>
              <a:rPr lang="pt-BR" sz="3000" b="1" dirty="0">
                <a:solidFill>
                  <a:srgbClr val="8503EB"/>
                </a:solidFill>
                <a:latin typeface="Quicksand" panose="00000500000000000000" pitchFamily="2" charset="0"/>
                <a:ea typeface="+mn-lt"/>
                <a:cs typeface="+mn-lt"/>
              </a:rPr>
              <a:t>amento</a:t>
            </a:r>
            <a:endParaRPr lang="en-US" sz="3000" b="1" dirty="0">
              <a:solidFill>
                <a:srgbClr val="8503EB"/>
              </a:solidFill>
              <a:latin typeface="Quicksand" panose="00000500000000000000" pitchFamily="2" charset="0"/>
              <a:cs typeface="Calibri"/>
            </a:endParaRP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B0C01967-70F1-45A1-8171-F9572D5B7D0F}"/>
              </a:ext>
            </a:extLst>
          </p:cNvPr>
          <p:cNvSpPr txBox="1"/>
          <p:nvPr/>
        </p:nvSpPr>
        <p:spPr>
          <a:xfrm>
            <a:off x="561388" y="3318072"/>
            <a:ext cx="244851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000" b="1" dirty="0">
                <a:solidFill>
                  <a:srgbClr val="8503EB"/>
                </a:solidFill>
                <a:latin typeface="Quicksand" panose="00000500000000000000" pitchFamily="2" charset="0"/>
                <a:ea typeface="+mn-lt"/>
                <a:cs typeface="+mn-lt"/>
              </a:rPr>
              <a:t>temper</a:t>
            </a:r>
            <a:r>
              <a:rPr lang="pt-BR" sz="3000" b="1" dirty="0">
                <a:latin typeface="Quicksand" panose="00000500000000000000" pitchFamily="2" charset="0"/>
                <a:ea typeface="+mn-lt"/>
                <a:cs typeface="+mn-lt"/>
              </a:rPr>
              <a:t>atura</a:t>
            </a:r>
            <a:endParaRPr lang="en-US" sz="3000" b="1" dirty="0">
              <a:latin typeface="Quicksand" panose="00000500000000000000" pitchFamily="2" charset="0"/>
              <a:cs typeface="Calibri"/>
            </a:endParaRP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6FD70A33-DE47-4453-B08C-6419CADC6F17}"/>
              </a:ext>
            </a:extLst>
          </p:cNvPr>
          <p:cNvSpPr txBox="1"/>
          <p:nvPr/>
        </p:nvSpPr>
        <p:spPr>
          <a:xfrm>
            <a:off x="7245551" y="3312585"/>
            <a:ext cx="179426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000" b="1" dirty="0">
                <a:latin typeface="Quicksand" panose="00000500000000000000" pitchFamily="2" charset="0"/>
                <a:ea typeface="+mn-lt"/>
                <a:cs typeface="+mn-lt"/>
              </a:rPr>
              <a:t>umid</a:t>
            </a:r>
            <a:r>
              <a:rPr lang="pt-BR" sz="3000" b="1" dirty="0">
                <a:solidFill>
                  <a:srgbClr val="8503EB"/>
                </a:solidFill>
                <a:latin typeface="Quicksand" panose="00000500000000000000" pitchFamily="2" charset="0"/>
                <a:ea typeface="+mn-lt"/>
                <a:cs typeface="+mn-lt"/>
              </a:rPr>
              <a:t>ade</a:t>
            </a:r>
            <a:endParaRPr lang="en-US" sz="3000" b="1" dirty="0">
              <a:solidFill>
                <a:srgbClr val="8503EB"/>
              </a:solidFill>
              <a:latin typeface="Quicksand" panose="00000500000000000000" pitchFamily="2" charset="0"/>
              <a:cs typeface="Calibri"/>
            </a:endParaRPr>
          </a:p>
        </p:txBody>
      </p:sp>
      <p:cxnSp>
        <p:nvCxnSpPr>
          <p:cNvPr id="5" name="conect1">
            <a:extLst>
              <a:ext uri="{FF2B5EF4-FFF2-40B4-BE49-F238E27FC236}">
                <a16:creationId xmlns:a16="http://schemas.microsoft.com/office/drawing/2014/main" id="{9209402D-F92D-4FB3-8024-5CD27E304FE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224085" y="741782"/>
            <a:ext cx="2137849" cy="3014730"/>
          </a:xfrm>
          <a:prstGeom prst="curvedConnector3">
            <a:avLst>
              <a:gd name="adj1" fmla="val 50000"/>
            </a:avLst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2">
            <a:extLst>
              <a:ext uri="{FF2B5EF4-FFF2-40B4-BE49-F238E27FC236}">
                <a16:creationId xmlns:a16="http://schemas.microsoft.com/office/drawing/2014/main" id="{72E21DB8-67AA-47A6-AB54-63EB42818AF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5405347" y="575250"/>
            <a:ext cx="2132362" cy="3342308"/>
          </a:xfrm>
          <a:prstGeom prst="curvedConnector3">
            <a:avLst>
              <a:gd name="adj1" fmla="val 50000"/>
            </a:avLst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3">
            <a:extLst>
              <a:ext uri="{FF2B5EF4-FFF2-40B4-BE49-F238E27FC236}">
                <a16:creationId xmlns:a16="http://schemas.microsoft.com/office/drawing/2014/main" id="{2D2A8E5E-ED3C-49AF-A0DF-62B62AA6D33F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 rot="5400000" flipH="1" flipV="1">
            <a:off x="4961419" y="690808"/>
            <a:ext cx="5487" cy="6357038"/>
          </a:xfrm>
          <a:prstGeom prst="curvedConnector3">
            <a:avLst>
              <a:gd name="adj1" fmla="val -5971606"/>
            </a:avLst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86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1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1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76E-6 -3.19224E-6 L 0.07523 0.00412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3" y="2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sp>
        <p:nvSpPr>
          <p:cNvPr id="10" name="!!title">
            <a:extLst>
              <a:ext uri="{FF2B5EF4-FFF2-40B4-BE49-F238E27FC236}">
                <a16:creationId xmlns:a16="http://schemas.microsoft.com/office/drawing/2014/main" id="{1BF7AC50-E51C-4571-B7FD-B572AEF9875B}"/>
              </a:ext>
            </a:extLst>
          </p:cNvPr>
          <p:cNvSpPr/>
          <p:nvPr/>
        </p:nvSpPr>
        <p:spPr>
          <a:xfrm>
            <a:off x="2820598" y="900336"/>
            <a:ext cx="3960000" cy="36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pic>
        <p:nvPicPr>
          <p:cNvPr id="9" name="back-img-effect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0B70935D-BA6E-418A-89FC-E639F6AD69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879" r="29378" b="21879"/>
          <a:stretch/>
        </p:blipFill>
        <p:spPr>
          <a:xfrm>
            <a:off x="2820595" y="900335"/>
            <a:ext cx="3960003" cy="3600001"/>
          </a:xfrm>
          <a:prstGeom prst="rect">
            <a:avLst/>
          </a:prstGeom>
        </p:spPr>
      </p:pic>
      <p:sp>
        <p:nvSpPr>
          <p:cNvPr id="6" name="!!title">
            <a:extLst>
              <a:ext uri="{FF2B5EF4-FFF2-40B4-BE49-F238E27FC236}">
                <a16:creationId xmlns:a16="http://schemas.microsoft.com/office/drawing/2014/main" id="{F07D1EAC-E8A2-4C05-B041-28854A646CEE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NEGÓCIO</a:t>
            </a:r>
          </a:p>
        </p:txBody>
      </p:sp>
      <p:pic>
        <p:nvPicPr>
          <p:cNvPr id="7" name="img1" descr="Icon&#10;&#10;Description automatically generated">
            <a:extLst>
              <a:ext uri="{FF2B5EF4-FFF2-40B4-BE49-F238E27FC236}">
                <a16:creationId xmlns:a16="http://schemas.microsoft.com/office/drawing/2014/main" id="{745E1DFC-6C12-45DA-88EF-9F424116B7E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403E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9575" y="-1018836"/>
            <a:ext cx="966561" cy="9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>
              <a:latin typeface="Quicksand" panose="00000500000000000000" pitchFamily="2" charset="0"/>
            </a:endParaRPr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12" y="316301"/>
            <a:ext cx="1243339" cy="1243339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40282" y="1559640"/>
            <a:ext cx="260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2000" dirty="0"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8" name="seta1">
            <a:extLst>
              <a:ext uri="{FF2B5EF4-FFF2-40B4-BE49-F238E27FC236}">
                <a16:creationId xmlns:a16="http://schemas.microsoft.com/office/drawing/2014/main" id="{821EAEE3-5927-4C79-9167-E58E83F4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-769135" y="87934"/>
            <a:ext cx="1219201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8033" y="121988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54437" y="217711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44" y="2523548"/>
            <a:ext cx="1219201" cy="1219201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245" y="3076022"/>
            <a:ext cx="1288107" cy="1299754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5495" y="4375776"/>
            <a:ext cx="29896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B733A149-1B40-457A-93E0-09E9B4D1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04801" flipV="1">
            <a:off x="2905602" y="5283281"/>
            <a:ext cx="1219201" cy="1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5337" y="1396674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17133" y="2353906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95156">
            <a:off x="843926" y="2699967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63904" y="3013504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012581" y="3961077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865196" y="1771818"/>
            <a:ext cx="1219201" cy="1383101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154" y="249034"/>
            <a:ext cx="1243339" cy="1243339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174009" y="1499460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2" name="seta3">
            <a:extLst>
              <a:ext uri="{FF2B5EF4-FFF2-40B4-BE49-F238E27FC236}">
                <a16:creationId xmlns:a16="http://schemas.microsoft.com/office/drawing/2014/main" id="{67264F89-A586-49C4-9510-49E057E75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32887" flipV="1">
            <a:off x="-1097618" y="3269553"/>
            <a:ext cx="995749" cy="1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33052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477723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15991">
            <a:off x="1010066" y="2724286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41157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9834" y="3676158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218795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1098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730901" flipV="1">
            <a:off x="4155932" y="2313496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393" y="3104229"/>
            <a:ext cx="1243339" cy="1243339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02592" y="4363215"/>
            <a:ext cx="27329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acompanhe os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dados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em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tempo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real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7B36E515-D81F-4E45-A4C4-FE469CEF0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74026" flipV="1">
            <a:off x="5389059" y="5222078"/>
            <a:ext cx="1603347" cy="18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77920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535152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12235">
            <a:off x="967624" y="2868843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98315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446992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4046" flipV="1">
            <a:off x="2476971" y="2021134"/>
            <a:ext cx="589627" cy="668892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V="1">
            <a:off x="4219202" y="2422446"/>
            <a:ext cx="851265" cy="965703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3690" y="3359345"/>
            <a:ext cx="957231" cy="957231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137109" y="4375776"/>
            <a:ext cx="20303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6" name="seta4">
            <a:extLst>
              <a:ext uri="{FF2B5EF4-FFF2-40B4-BE49-F238E27FC236}">
                <a16:creationId xmlns:a16="http://schemas.microsoft.com/office/drawing/2014/main" id="{829D25C5-1462-4C3C-9374-40780F500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72862" flipV="1">
            <a:off x="4627279" y="1411090"/>
            <a:ext cx="1714424" cy="1944899"/>
          </a:xfrm>
          <a:prstGeom prst="rect">
            <a:avLst/>
          </a:prstGeom>
        </p:spPr>
      </p:pic>
      <p:pic>
        <p:nvPicPr>
          <p:cNvPr id="17" name="img5" descr="Icon&#10;&#10;Description automatically generated">
            <a:extLst>
              <a:ext uri="{FF2B5EF4-FFF2-40B4-BE49-F238E27FC236}">
                <a16:creationId xmlns:a16="http://schemas.microsoft.com/office/drawing/2014/main" id="{435023C2-D844-496D-88E4-DEBB78B4E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3767" y="576106"/>
            <a:ext cx="1240505" cy="1240505"/>
          </a:xfrm>
          <a:prstGeom prst="rect">
            <a:avLst/>
          </a:prstGeom>
        </p:spPr>
      </p:pic>
      <p:sp>
        <p:nvSpPr>
          <p:cNvPr id="18" name="text5">
            <a:extLst>
              <a:ext uri="{FF2B5EF4-FFF2-40B4-BE49-F238E27FC236}">
                <a16:creationId xmlns:a16="http://schemas.microsoft.com/office/drawing/2014/main" id="{89CD3B91-72F4-4478-88CC-8F58EAB124CC}"/>
              </a:ext>
            </a:extLst>
          </p:cNvPr>
          <p:cNvSpPr txBox="1"/>
          <p:nvPr/>
        </p:nvSpPr>
        <p:spPr>
          <a:xfrm>
            <a:off x="5261853" y="1816611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planeje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estratégias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a partir das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informações</a:t>
            </a:r>
            <a:endParaRPr lang="en-US" sz="2000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5" name="seta5">
            <a:extLst>
              <a:ext uri="{FF2B5EF4-FFF2-40B4-BE49-F238E27FC236}">
                <a16:creationId xmlns:a16="http://schemas.microsoft.com/office/drawing/2014/main" id="{8A35781C-619F-4D81-95DD-472AFC6C1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60896">
            <a:off x="6087545" y="-1285280"/>
            <a:ext cx="1288565" cy="12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0170" y="111869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68102" y="207592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81" y="2526506"/>
            <a:ext cx="842505" cy="842505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77362" y="2461848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30237" y="3409421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340422" flipV="1">
            <a:off x="2091306" y="1696539"/>
            <a:ext cx="586396" cy="665226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7806" y="889827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445071" y="1826153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923257" flipV="1">
            <a:off x="4004816" y="1974688"/>
            <a:ext cx="972853" cy="1103636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84290" y="3029712"/>
            <a:ext cx="948655" cy="948655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3815780" y="3978367"/>
            <a:ext cx="1969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D8EEE5F1-896B-4484-8EDB-D4E3832D15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56391" flipV="1">
            <a:off x="4735447" y="1791172"/>
            <a:ext cx="1153936" cy="1309063"/>
          </a:xfrm>
          <a:prstGeom prst="rect">
            <a:avLst/>
          </a:prstGeom>
        </p:spPr>
      </p:pic>
      <p:pic>
        <p:nvPicPr>
          <p:cNvPr id="15" name="img5" descr="Icon&#10;&#10;Description automatically generated">
            <a:extLst>
              <a:ext uri="{FF2B5EF4-FFF2-40B4-BE49-F238E27FC236}">
                <a16:creationId xmlns:a16="http://schemas.microsoft.com/office/drawing/2014/main" id="{4A958648-8D44-463C-903C-5B03F5E7124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41691" y="1252015"/>
            <a:ext cx="957233" cy="957233"/>
          </a:xfrm>
          <a:prstGeom prst="rect">
            <a:avLst/>
          </a:prstGeom>
        </p:spPr>
      </p:pic>
      <p:sp>
        <p:nvSpPr>
          <p:cNvPr id="16" name="text5">
            <a:extLst>
              <a:ext uri="{FF2B5EF4-FFF2-40B4-BE49-F238E27FC236}">
                <a16:creationId xmlns:a16="http://schemas.microsoft.com/office/drawing/2014/main" id="{89BE77C2-4324-4547-BF14-D19B2FDC0BD1}"/>
              </a:ext>
            </a:extLst>
          </p:cNvPr>
          <p:cNvSpPr txBox="1"/>
          <p:nvPr/>
        </p:nvSpPr>
        <p:spPr>
          <a:xfrm>
            <a:off x="5277485" y="2209248"/>
            <a:ext cx="2085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planeje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estratégias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0000500000000000000" pitchFamily="2" charset="0"/>
                <a:cs typeface="Calibri"/>
              </a:rPr>
              <a:t> a partir das </a:t>
            </a:r>
            <a:r>
              <a:rPr lang="pt-BR" sz="1400" b="1" u="sng" dirty="0">
                <a:solidFill>
                  <a:srgbClr val="421C5E"/>
                </a:solidFill>
                <a:latin typeface="Quicksand" panose="00000500000000000000" pitchFamily="2" charset="0"/>
                <a:cs typeface="Calibri"/>
              </a:rPr>
              <a:t>informações</a:t>
            </a:r>
            <a:endParaRPr lang="en-US" sz="1400" u="sng" dirty="0">
              <a:solidFill>
                <a:srgbClr val="421C5E"/>
              </a:solidFill>
              <a:latin typeface="Quicksand" panose="00000500000000000000" pitchFamily="2" charset="0"/>
              <a:cs typeface="Calibri"/>
            </a:endParaRPr>
          </a:p>
        </p:txBody>
      </p:sp>
      <p:pic>
        <p:nvPicPr>
          <p:cNvPr id="18" name="seta5">
            <a:extLst>
              <a:ext uri="{FF2B5EF4-FFF2-40B4-BE49-F238E27FC236}">
                <a16:creationId xmlns:a16="http://schemas.microsoft.com/office/drawing/2014/main" id="{EF42B309-3E39-4A37-AAF9-882FAF09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12" y="2583825"/>
            <a:ext cx="1288565" cy="1288565"/>
          </a:xfrm>
          <a:prstGeom prst="rect">
            <a:avLst/>
          </a:prstGeom>
        </p:spPr>
      </p:pic>
      <p:pic>
        <p:nvPicPr>
          <p:cNvPr id="20" name="img6" descr="Icon&#10;&#10;Description automatically generated">
            <a:extLst>
              <a:ext uri="{FF2B5EF4-FFF2-40B4-BE49-F238E27FC236}">
                <a16:creationId xmlns:a16="http://schemas.microsoft.com/office/drawing/2014/main" id="{42DDB3AE-7DB2-496B-826B-F08BADF2FC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406" y="2569500"/>
            <a:ext cx="1240505" cy="1240505"/>
          </a:xfrm>
          <a:prstGeom prst="rect">
            <a:avLst/>
          </a:prstGeom>
        </p:spPr>
      </p:pic>
      <p:sp>
        <p:nvSpPr>
          <p:cNvPr id="21" name="text6">
            <a:extLst>
              <a:ext uri="{FF2B5EF4-FFF2-40B4-BE49-F238E27FC236}">
                <a16:creationId xmlns:a16="http://schemas.microsoft.com/office/drawing/2014/main" id="{F24EE337-DE23-4CE1-B8B0-1A1197DBA24E}"/>
              </a:ext>
            </a:extLst>
          </p:cNvPr>
          <p:cNvSpPr txBox="1"/>
          <p:nvPr/>
        </p:nvSpPr>
        <p:spPr>
          <a:xfrm>
            <a:off x="6732731" y="3898076"/>
            <a:ext cx="27738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Quicksand" panose="00000500000000000000" pitchFamily="2" charset="0"/>
                <a:cs typeface="Calibri"/>
              </a:rPr>
              <a:t>aplique suas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decisões</a:t>
            </a:r>
            <a:r>
              <a:rPr lang="pt-BR" sz="2000" dirty="0">
                <a:latin typeface="Quicksand" panose="00000500000000000000" pitchFamily="2" charset="0"/>
                <a:cs typeface="Calibri"/>
              </a:rPr>
              <a:t> e obtenha </a:t>
            </a:r>
            <a:r>
              <a:rPr lang="pt-BR" sz="2000" b="1" dirty="0">
                <a:solidFill>
                  <a:srgbClr val="8403E8"/>
                </a:solidFill>
                <a:latin typeface="Quicksand" panose="00000500000000000000" pitchFamily="2" charset="0"/>
                <a:cs typeface="Calibri"/>
              </a:rPr>
              <a:t>resultado</a:t>
            </a:r>
            <a:endParaRPr lang="en-US" sz="2000" b="1" dirty="0">
              <a:solidFill>
                <a:srgbClr val="8403E8"/>
              </a:solidFill>
              <a:latin typeface="Quicksand" panose="000005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44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mg" descr="Forma&#10;&#10;Descrição gerada automaticamente com confiança média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61216" y="207140"/>
            <a:ext cx="1478766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1940439" y="1638507"/>
            <a:ext cx="57203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latin typeface="Quicksand" panose="00000500000000000000" pitchFamily="2" charset="0"/>
              </a:rPr>
              <a:t>OMNI</a:t>
            </a:r>
          </a:p>
          <a:p>
            <a:pPr algn="ctr"/>
            <a:r>
              <a:rPr lang="pt-BR" sz="6600" b="1" dirty="0">
                <a:latin typeface="Quicksand" panose="00000500000000000000" pitchFamily="2" charset="0"/>
              </a:rPr>
              <a:t>SOLUTIONS</a:t>
            </a:r>
          </a:p>
        </p:txBody>
      </p:sp>
      <p:sp>
        <p:nvSpPr>
          <p:cNvPr id="2" name="nomes1">
            <a:extLst>
              <a:ext uri="{FF2B5EF4-FFF2-40B4-BE49-F238E27FC236}">
                <a16:creationId xmlns:a16="http://schemas.microsoft.com/office/drawing/2014/main" id="{17CA27D2-9842-4A21-962B-09C6331995D5}"/>
              </a:ext>
            </a:extLst>
          </p:cNvPr>
          <p:cNvSpPr txBox="1"/>
          <p:nvPr/>
        </p:nvSpPr>
        <p:spPr>
          <a:xfrm>
            <a:off x="1582137" y="3900487"/>
            <a:ext cx="279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Eduarda Calixto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Fábio Ceslaki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Gabriel Martins </a:t>
            </a:r>
          </a:p>
        </p:txBody>
      </p:sp>
      <p:sp>
        <p:nvSpPr>
          <p:cNvPr id="6" name="nomes2">
            <a:extLst>
              <a:ext uri="{FF2B5EF4-FFF2-40B4-BE49-F238E27FC236}">
                <a16:creationId xmlns:a16="http://schemas.microsoft.com/office/drawing/2014/main" id="{59AF7E93-1941-4073-9FC0-9F6DA5BEFE23}"/>
              </a:ext>
            </a:extLst>
          </p:cNvPr>
          <p:cNvSpPr txBox="1"/>
          <p:nvPr/>
        </p:nvSpPr>
        <p:spPr>
          <a:xfrm>
            <a:off x="5165234" y="3900487"/>
            <a:ext cx="3188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Thiago Ramos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Vitor Mendes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Wladimir Condori</a:t>
            </a:r>
          </a:p>
        </p:txBody>
      </p:sp>
    </p:spTree>
    <p:extLst>
      <p:ext uri="{BB962C8B-B14F-4D97-AF65-F5344CB8AC3E}">
        <p14:creationId xmlns:p14="http://schemas.microsoft.com/office/powerpoint/2010/main" val="6596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7543E-6 L 0 0.330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6000" cy="3600000"/>
          </a:xfrm>
          <a:prstGeom prst="rect">
            <a:avLst/>
          </a:prstGeom>
          <a:solidFill>
            <a:srgbClr val="4B009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pic>
        <p:nvPicPr>
          <p:cNvPr id="12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7C324270-46EF-40C3-913A-F0918E943F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901" r="29378" b="21901"/>
          <a:stretch/>
        </p:blipFill>
        <p:spPr>
          <a:xfrm>
            <a:off x="2820596" y="900336"/>
            <a:ext cx="3959999" cy="36000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4B009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SOLUÇÃO</a:t>
            </a:r>
          </a:p>
        </p:txBody>
      </p:sp>
    </p:spTree>
    <p:extLst>
      <p:ext uri="{BB962C8B-B14F-4D97-AF65-F5344CB8AC3E}">
        <p14:creationId xmlns:p14="http://schemas.microsoft.com/office/powerpoint/2010/main" val="268154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11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B47CAE47-71B0-489A-AB41-9166A1F94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6" r="2" b="7846"/>
          <a:stretch/>
        </p:blipFill>
        <p:spPr>
          <a:xfrm>
            <a:off x="0" y="-3"/>
            <a:ext cx="9601198" cy="5400673"/>
          </a:xfrm>
          <a:prstGeom prst="rect">
            <a:avLst/>
          </a:prstGeom>
        </p:spPr>
      </p:pic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706770"/>
            <a:ext cx="1520456" cy="706770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sz="2800" dirty="0">
                <a:latin typeface="Quicksand" panose="00000500000000000000" pitchFamily="2" charset="0"/>
              </a:rPr>
              <a:t>NUVEM</a:t>
            </a:r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10" name="opacity">
            <a:extLst>
              <a:ext uri="{FF2B5EF4-FFF2-40B4-BE49-F238E27FC236}">
                <a16:creationId xmlns:a16="http://schemas.microsoft.com/office/drawing/2014/main" id="{68B246AB-E5D3-4807-9E62-8012D4F9599B}"/>
              </a:ext>
            </a:extLst>
          </p:cNvPr>
          <p:cNvSpPr/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2461773" y="903117"/>
            <a:ext cx="4677653" cy="1015663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20" y="1727672"/>
            <a:ext cx="2554926" cy="2554928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988" y="1989053"/>
            <a:ext cx="905303" cy="9053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36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uiExpand="1" build="p" animBg="1"/>
      <p:bldP spid="318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30209EE1-9C82-445F-90C0-283424ADAD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!!info-text6">
            <a:extLst>
              <a:ext uri="{FF2B5EF4-FFF2-40B4-BE49-F238E27FC236}">
                <a16:creationId xmlns:a16="http://schemas.microsoft.com/office/drawing/2014/main" id="{8BAFA1D6-5CCA-4F41-A24C-54C5D874763F}"/>
              </a:ext>
            </a:extLst>
          </p:cNvPr>
          <p:cNvSpPr txBox="1">
            <a:spLocks/>
          </p:cNvSpPr>
          <p:nvPr/>
        </p:nvSpPr>
        <p:spPr>
          <a:xfrm>
            <a:off x="6700479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sensor</a:t>
            </a:r>
          </a:p>
        </p:txBody>
      </p:sp>
      <p:pic>
        <p:nvPicPr>
          <p:cNvPr id="27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CDB2A94E-ADCA-4CB5-8668-F117A8876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95" y="2733499"/>
            <a:ext cx="1550393" cy="1569944"/>
          </a:xfrm>
          <a:prstGeom prst="rect">
            <a:avLst/>
          </a:prstGeom>
        </p:spPr>
      </p:pic>
      <p:sp>
        <p:nvSpPr>
          <p:cNvPr id="31" name="!!info-text7">
            <a:extLst>
              <a:ext uri="{FF2B5EF4-FFF2-40B4-BE49-F238E27FC236}">
                <a16:creationId xmlns:a16="http://schemas.microsoft.com/office/drawing/2014/main" id="{02DC4C40-2F53-48B4-8626-E42126D77FE7}"/>
              </a:ext>
            </a:extLst>
          </p:cNvPr>
          <p:cNvSpPr txBox="1">
            <a:spLocks/>
          </p:cNvSpPr>
          <p:nvPr/>
        </p:nvSpPr>
        <p:spPr>
          <a:xfrm>
            <a:off x="3650623" y="961691"/>
            <a:ext cx="2294162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protoboard</a:t>
            </a:r>
          </a:p>
        </p:txBody>
      </p:sp>
      <p:pic>
        <p:nvPicPr>
          <p:cNvPr id="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AC7DE330-4687-4D2C-B0EB-CABB2A3BC7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07" y="1559063"/>
            <a:ext cx="1550393" cy="1569944"/>
          </a:xfrm>
          <a:prstGeom prst="rect">
            <a:avLst/>
          </a:prstGeom>
        </p:spPr>
      </p:pic>
      <p:sp>
        <p:nvSpPr>
          <p:cNvPr id="32" name="!!info-text8">
            <a:extLst>
              <a:ext uri="{FF2B5EF4-FFF2-40B4-BE49-F238E27FC236}">
                <a16:creationId xmlns:a16="http://schemas.microsoft.com/office/drawing/2014/main" id="{1542B9AF-623D-4D7D-82E4-E04576E7933A}"/>
              </a:ext>
            </a:extLst>
          </p:cNvPr>
          <p:cNvSpPr txBox="1">
            <a:spLocks/>
          </p:cNvSpPr>
          <p:nvPr/>
        </p:nvSpPr>
        <p:spPr>
          <a:xfrm>
            <a:off x="835161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arduino</a:t>
            </a:r>
          </a:p>
        </p:txBody>
      </p:sp>
      <p:pic>
        <p:nvPicPr>
          <p:cNvPr id="29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9B43BF01-5FDF-4D0E-BB83-98D81833DC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5" y="2733499"/>
            <a:ext cx="1550393" cy="15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6062416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882354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676190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1039504" y="4867330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557882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790298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2098369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845349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1474597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79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280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66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71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8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87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66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7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1" y="1022915"/>
            <a:ext cx="320082" cy="320082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932013" y="236696"/>
            <a:ext cx="1845805" cy="2318182"/>
            <a:chOff x="3932013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5097095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842964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5351348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842964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938948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939179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932013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24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19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66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2" y="4245914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6" y="3728042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8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9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7" y="2250734"/>
            <a:ext cx="425031" cy="425031"/>
          </a:xfrm>
          <a:prstGeom prst="rect">
            <a:avLst/>
          </a:prstGeom>
        </p:spPr>
      </p:pic>
      <p:grpSp>
        <p:nvGrpSpPr>
          <p:cNvPr id="14" name="lines2">
            <a:extLst>
              <a:ext uri="{FF2B5EF4-FFF2-40B4-BE49-F238E27FC236}">
                <a16:creationId xmlns:a16="http://schemas.microsoft.com/office/drawing/2014/main" id="{8F8F5A85-0D4A-4D45-8A61-5A0AB115702F}"/>
              </a:ext>
            </a:extLst>
          </p:cNvPr>
          <p:cNvGrpSpPr/>
          <p:nvPr/>
        </p:nvGrpSpPr>
        <p:grpSpPr>
          <a:xfrm>
            <a:off x="1341010" y="2161138"/>
            <a:ext cx="3484973" cy="2399080"/>
            <a:chOff x="1341010" y="2161138"/>
            <a:chExt cx="3484973" cy="2399080"/>
          </a:xfrm>
        </p:grpSpPr>
        <p:cxnSp>
          <p:nvCxnSpPr>
            <p:cNvPr id="57" name="8">
              <a:extLst>
                <a:ext uri="{FF2B5EF4-FFF2-40B4-BE49-F238E27FC236}">
                  <a16:creationId xmlns:a16="http://schemas.microsoft.com/office/drawing/2014/main" id="{4BF45B53-BF74-4F8E-9C3C-D4B40ECC97E3}"/>
                </a:ext>
              </a:extLst>
            </p:cNvPr>
            <p:cNvCxnSpPr>
              <a:cxnSpLocks/>
            </p:cNvCxnSpPr>
            <p:nvPr/>
          </p:nvCxnSpPr>
          <p:spPr>
            <a:xfrm>
              <a:off x="3332282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9">
              <a:extLst>
                <a:ext uri="{FF2B5EF4-FFF2-40B4-BE49-F238E27FC236}">
                  <a16:creationId xmlns:a16="http://schemas.microsoft.com/office/drawing/2014/main" id="{FEC5250C-B97D-4683-9F63-E7B2942BEA04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0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0">
              <a:extLst>
                <a:ext uri="{FF2B5EF4-FFF2-40B4-BE49-F238E27FC236}">
                  <a16:creationId xmlns:a16="http://schemas.microsoft.com/office/drawing/2014/main" id="{AEC15D26-5E23-430C-B490-40871607F1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7178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11">
              <a:extLst>
                <a:ext uri="{FF2B5EF4-FFF2-40B4-BE49-F238E27FC236}">
                  <a16:creationId xmlns:a16="http://schemas.microsoft.com/office/drawing/2014/main" id="{F1D17F46-2F06-4167-9D8D-8B81A8F273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10565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12">
              <a:extLst>
                <a:ext uri="{FF2B5EF4-FFF2-40B4-BE49-F238E27FC236}">
                  <a16:creationId xmlns:a16="http://schemas.microsoft.com/office/drawing/2014/main" id="{FFF2D980-22A5-49C5-B00C-A9B6BB3A3F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40157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13">
              <a:extLst>
                <a:ext uri="{FF2B5EF4-FFF2-40B4-BE49-F238E27FC236}">
                  <a16:creationId xmlns:a16="http://schemas.microsoft.com/office/drawing/2014/main" id="{B291C54B-8B03-48F4-B984-ACEC14AFF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660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4">
              <a:extLst>
                <a:ext uri="{FF2B5EF4-FFF2-40B4-BE49-F238E27FC236}">
                  <a16:creationId xmlns:a16="http://schemas.microsoft.com/office/drawing/2014/main" id="{1CF68F57-C8C8-4E85-8887-25DAD3963D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68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15">
              <a:extLst>
                <a:ext uri="{FF2B5EF4-FFF2-40B4-BE49-F238E27FC236}">
                  <a16:creationId xmlns:a16="http://schemas.microsoft.com/office/drawing/2014/main" id="{3384A4A7-96C7-479A-87A7-EE7C4B3BC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621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LETAR">
            <a:extLst>
              <a:ext uri="{FF2B5EF4-FFF2-40B4-BE49-F238E27FC236}">
                <a16:creationId xmlns:a16="http://schemas.microsoft.com/office/drawing/2014/main" id="{3CF9E2E9-2D0C-4B67-81EF-E84368465BB6}"/>
              </a:ext>
            </a:extLst>
          </p:cNvPr>
          <p:cNvSpPr>
            <a:spLocks/>
          </p:cNvSpPr>
          <p:nvPr/>
        </p:nvSpPr>
        <p:spPr>
          <a:xfrm>
            <a:off x="-224932" y="5161929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6" name="EXIBIR">
            <a:extLst>
              <a:ext uri="{FF2B5EF4-FFF2-40B4-BE49-F238E27FC236}">
                <a16:creationId xmlns:a16="http://schemas.microsoft.com/office/drawing/2014/main" id="{FD5CD101-7E44-4CDE-BEAC-B1E995AADDC8}"/>
              </a:ext>
            </a:extLst>
          </p:cNvPr>
          <p:cNvSpPr>
            <a:spLocks/>
          </p:cNvSpPr>
          <p:nvPr/>
        </p:nvSpPr>
        <p:spPr>
          <a:xfrm>
            <a:off x="8080744" y="5394197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505203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325141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118977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482291" y="4869161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000669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233085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1541156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288136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917384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66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067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3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58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5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4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53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84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18" y="1022915"/>
            <a:ext cx="320082" cy="320082"/>
          </a:xfrm>
          <a:prstGeom prst="rect">
            <a:avLst/>
          </a:prstGeom>
        </p:spPr>
      </p:pic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6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3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" y="4240135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3749861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5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6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34" y="2250734"/>
            <a:ext cx="425031" cy="425031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374800" y="236696"/>
            <a:ext cx="1845805" cy="2318182"/>
            <a:chOff x="3374800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539882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285751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94135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285751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381735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381966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374800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LETAR">
            <a:extLst>
              <a:ext uri="{FF2B5EF4-FFF2-40B4-BE49-F238E27FC236}">
                <a16:creationId xmlns:a16="http://schemas.microsoft.com/office/drawing/2014/main" id="{C7F54594-DE23-4081-9F8F-59ED41AA4076}"/>
              </a:ext>
            </a:extLst>
          </p:cNvPr>
          <p:cNvSpPr>
            <a:spLocks/>
          </p:cNvSpPr>
          <p:nvPr/>
        </p:nvSpPr>
        <p:spPr>
          <a:xfrm>
            <a:off x="-39771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grpSp>
        <p:nvGrpSpPr>
          <p:cNvPr id="67" name="lines2">
            <a:extLst>
              <a:ext uri="{FF2B5EF4-FFF2-40B4-BE49-F238E27FC236}">
                <a16:creationId xmlns:a16="http://schemas.microsoft.com/office/drawing/2014/main" id="{3774CD9E-12F1-4DDB-A14F-4657518AB20F}"/>
              </a:ext>
            </a:extLst>
          </p:cNvPr>
          <p:cNvGrpSpPr/>
          <p:nvPr/>
        </p:nvGrpSpPr>
        <p:grpSpPr>
          <a:xfrm>
            <a:off x="775693" y="2161138"/>
            <a:ext cx="3484973" cy="2399080"/>
            <a:chOff x="775693" y="2161138"/>
            <a:chExt cx="3484973" cy="2399080"/>
          </a:xfrm>
        </p:grpSpPr>
        <p:cxnSp>
          <p:nvCxnSpPr>
            <p:cNvPr id="68" name="8">
              <a:extLst>
                <a:ext uri="{FF2B5EF4-FFF2-40B4-BE49-F238E27FC236}">
                  <a16:creationId xmlns:a16="http://schemas.microsoft.com/office/drawing/2014/main" id="{2C106384-2EAA-4777-BE7C-59726A2E3D5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965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9">
              <a:extLst>
                <a:ext uri="{FF2B5EF4-FFF2-40B4-BE49-F238E27FC236}">
                  <a16:creationId xmlns:a16="http://schemas.microsoft.com/office/drawing/2014/main" id="{4A49B9C7-4A8B-4F95-A253-37D84B4D7294}"/>
                </a:ext>
              </a:extLst>
            </p:cNvPr>
            <p:cNvCxnSpPr>
              <a:cxnSpLocks/>
            </p:cNvCxnSpPr>
            <p:nvPr/>
          </p:nvCxnSpPr>
          <p:spPr>
            <a:xfrm>
              <a:off x="989083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0">
              <a:extLst>
                <a:ext uri="{FF2B5EF4-FFF2-40B4-BE49-F238E27FC236}">
                  <a16:creationId xmlns:a16="http://schemas.microsoft.com/office/drawing/2014/main" id="{7CD48B45-11E0-430E-AA10-A485FF4B9E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1861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11">
              <a:extLst>
                <a:ext uri="{FF2B5EF4-FFF2-40B4-BE49-F238E27FC236}">
                  <a16:creationId xmlns:a16="http://schemas.microsoft.com/office/drawing/2014/main" id="{437D28BE-5C87-4B27-94A4-B15E1B5720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5248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12">
              <a:extLst>
                <a:ext uri="{FF2B5EF4-FFF2-40B4-BE49-F238E27FC236}">
                  <a16:creationId xmlns:a16="http://schemas.microsoft.com/office/drawing/2014/main" id="{CA12BCFF-8D7F-47D6-A9A6-52FAC33EBB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4840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13">
              <a:extLst>
                <a:ext uri="{FF2B5EF4-FFF2-40B4-BE49-F238E27FC236}">
                  <a16:creationId xmlns:a16="http://schemas.microsoft.com/office/drawing/2014/main" id="{63E91630-D45F-4063-9345-C3C4F8BB3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3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14">
              <a:extLst>
                <a:ext uri="{FF2B5EF4-FFF2-40B4-BE49-F238E27FC236}">
                  <a16:creationId xmlns:a16="http://schemas.microsoft.com/office/drawing/2014/main" id="{2EFC0FB8-DA74-4DBA-85D1-C918DA759AA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51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15">
              <a:extLst>
                <a:ext uri="{FF2B5EF4-FFF2-40B4-BE49-F238E27FC236}">
                  <a16:creationId xmlns:a16="http://schemas.microsoft.com/office/drawing/2014/main" id="{3E664EDC-39B5-408A-AFFF-72712E94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304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info-text1">
            <a:extLst>
              <a:ext uri="{FF2B5EF4-FFF2-40B4-BE49-F238E27FC236}">
                <a16:creationId xmlns:a16="http://schemas.microsoft.com/office/drawing/2014/main" id="{988115AC-62A3-4F77-84A0-EFD50739CD42}"/>
              </a:ext>
            </a:extLst>
          </p:cNvPr>
          <p:cNvSpPr txBox="1">
            <a:spLocks/>
          </p:cNvSpPr>
          <p:nvPr/>
        </p:nvSpPr>
        <p:spPr>
          <a:xfrm>
            <a:off x="7323986" y="4239639"/>
            <a:ext cx="1574599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CORE I5–2400 @2.1GHz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SSD/HD 120GB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WINDOWS 10</a:t>
            </a:r>
          </a:p>
        </p:txBody>
      </p:sp>
      <p:sp>
        <p:nvSpPr>
          <p:cNvPr id="48" name="info-text10">
            <a:extLst>
              <a:ext uri="{FF2B5EF4-FFF2-40B4-BE49-F238E27FC236}">
                <a16:creationId xmlns:a16="http://schemas.microsoft.com/office/drawing/2014/main" id="{CDD1E887-C6B4-47FB-AF91-E5E640EB35DF}"/>
              </a:ext>
            </a:extLst>
          </p:cNvPr>
          <p:cNvSpPr txBox="1">
            <a:spLocks/>
          </p:cNvSpPr>
          <p:nvPr/>
        </p:nvSpPr>
        <p:spPr>
          <a:xfrm>
            <a:off x="8337951" y="1594597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49" name="info-text13">
            <a:extLst>
              <a:ext uri="{FF2B5EF4-FFF2-40B4-BE49-F238E27FC236}">
                <a16:creationId xmlns:a16="http://schemas.microsoft.com/office/drawing/2014/main" id="{8396702A-DECB-40D7-900D-38C11C9BA1FE}"/>
              </a:ext>
            </a:extLst>
          </p:cNvPr>
          <p:cNvSpPr txBox="1">
            <a:spLocks/>
          </p:cNvSpPr>
          <p:nvPr/>
        </p:nvSpPr>
        <p:spPr>
          <a:xfrm>
            <a:off x="8047048" y="2856970"/>
            <a:ext cx="772570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300Mbps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2,4GHz</a:t>
            </a:r>
          </a:p>
        </p:txBody>
      </p:sp>
      <p:pic>
        <p:nvPicPr>
          <p:cNvPr id="50" name="pc_cliente" descr="Ícone&#10;&#10;Descrição gerada automaticamente">
            <a:extLst>
              <a:ext uri="{FF2B5EF4-FFF2-40B4-BE49-F238E27FC236}">
                <a16:creationId xmlns:a16="http://schemas.microsoft.com/office/drawing/2014/main" id="{FC4AC25D-029D-4BB9-BCDF-A7D667D21A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36" y="4430718"/>
            <a:ext cx="640164" cy="640165"/>
          </a:xfrm>
          <a:prstGeom prst="rect">
            <a:avLst/>
          </a:prstGeom>
        </p:spPr>
      </p:pic>
      <p:pic>
        <p:nvPicPr>
          <p:cNvPr id="77" name="browser1">
            <a:extLst>
              <a:ext uri="{FF2B5EF4-FFF2-40B4-BE49-F238E27FC236}">
                <a16:creationId xmlns:a16="http://schemas.microsoft.com/office/drawing/2014/main" id="{FA9CDCD7-2795-4989-810C-C633417250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7951" y="3655451"/>
            <a:ext cx="288000" cy="288000"/>
          </a:xfrm>
          <a:prstGeom prst="rect">
            <a:avLst/>
          </a:prstGeom>
        </p:spPr>
      </p:pic>
      <p:pic>
        <p:nvPicPr>
          <p:cNvPr id="78" name="browser2">
            <a:extLst>
              <a:ext uri="{FF2B5EF4-FFF2-40B4-BE49-F238E27FC236}">
                <a16:creationId xmlns:a16="http://schemas.microsoft.com/office/drawing/2014/main" id="{98720C08-D233-4AC6-A896-45A76B26AD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4675" y="3659421"/>
            <a:ext cx="288000" cy="288000"/>
          </a:xfrm>
          <a:prstGeom prst="rect">
            <a:avLst/>
          </a:prstGeom>
        </p:spPr>
      </p:pic>
      <p:pic>
        <p:nvPicPr>
          <p:cNvPr id="51" name="wifi_cliente" descr="Ícone&#10;&#10;Descrição gerada automaticamente">
            <a:extLst>
              <a:ext uri="{FF2B5EF4-FFF2-40B4-BE49-F238E27FC236}">
                <a16:creationId xmlns:a16="http://schemas.microsoft.com/office/drawing/2014/main" id="{A558AFCC-41A5-4296-B579-5DBB048CB3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8" y="2954731"/>
            <a:ext cx="426777" cy="426777"/>
          </a:xfrm>
          <a:prstGeom prst="rect">
            <a:avLst/>
          </a:prstGeom>
        </p:spPr>
      </p:pic>
      <p:pic>
        <p:nvPicPr>
          <p:cNvPr id="53" name="roteador_cliente" descr="Ícone&#10;&#10;Descrição gerada automaticamente">
            <a:extLst>
              <a:ext uri="{FF2B5EF4-FFF2-40B4-BE49-F238E27FC236}">
                <a16:creationId xmlns:a16="http://schemas.microsoft.com/office/drawing/2014/main" id="{C2F10D7D-607D-4A2A-A2F6-7B69D933B8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7" y="1947182"/>
            <a:ext cx="426777" cy="426777"/>
          </a:xfrm>
          <a:prstGeom prst="rect">
            <a:avLst/>
          </a:prstGeom>
        </p:spPr>
      </p:pic>
      <p:pic>
        <p:nvPicPr>
          <p:cNvPr id="55" name="firewall_client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F03D620-23BE-4C36-A031-AA80432036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57" y="2250733"/>
            <a:ext cx="425031" cy="425031"/>
          </a:xfrm>
          <a:prstGeom prst="rect">
            <a:avLst/>
          </a:prstGeom>
        </p:spPr>
      </p:pic>
      <p:cxnSp>
        <p:nvCxnSpPr>
          <p:cNvPr id="56" name="16">
            <a:extLst>
              <a:ext uri="{FF2B5EF4-FFF2-40B4-BE49-F238E27FC236}">
                <a16:creationId xmlns:a16="http://schemas.microsoft.com/office/drawing/2014/main" id="{BA0E2223-7625-49D8-8B4C-54AE77041B00}"/>
              </a:ext>
            </a:extLst>
          </p:cNvPr>
          <p:cNvCxnSpPr>
            <a:cxnSpLocks/>
            <a:stCxn id="55" idx="1"/>
            <a:endCxn id="92" idx="3"/>
          </p:cNvCxnSpPr>
          <p:nvPr/>
        </p:nvCxnSpPr>
        <p:spPr>
          <a:xfrm rot="10800000" flipV="1">
            <a:off x="5327607" y="2463249"/>
            <a:ext cx="1499250" cy="625100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7">
            <a:extLst>
              <a:ext uri="{FF2B5EF4-FFF2-40B4-BE49-F238E27FC236}">
                <a16:creationId xmlns:a16="http://schemas.microsoft.com/office/drawing/2014/main" id="{3F624403-8116-4F39-9630-E7B7CE4944B9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rot="10800000" flipV="1">
            <a:off x="7251889" y="2160571"/>
            <a:ext cx="1360229" cy="302678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8">
            <a:extLst>
              <a:ext uri="{FF2B5EF4-FFF2-40B4-BE49-F238E27FC236}">
                <a16:creationId xmlns:a16="http://schemas.microsoft.com/office/drawing/2014/main" id="{61CE4E8A-A679-49F5-AD2B-084FCBCB77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rot="16200000" flipV="1">
            <a:off x="8535121" y="2664344"/>
            <a:ext cx="580772" cy="1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9">
            <a:extLst>
              <a:ext uri="{FF2B5EF4-FFF2-40B4-BE49-F238E27FC236}">
                <a16:creationId xmlns:a16="http://schemas.microsoft.com/office/drawing/2014/main" id="{CB230635-B3E3-462D-98D1-47CC2D3C1995}"/>
              </a:ext>
            </a:extLst>
          </p:cNvPr>
          <p:cNvCxnSpPr>
            <a:cxnSpLocks/>
            <a:stCxn id="77" idx="0"/>
            <a:endCxn id="51" idx="2"/>
          </p:cNvCxnSpPr>
          <p:nvPr/>
        </p:nvCxnSpPr>
        <p:spPr>
          <a:xfrm rot="5400000" flipH="1" flipV="1">
            <a:off x="8516758" y="3346702"/>
            <a:ext cx="273943" cy="34355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20">
            <a:extLst>
              <a:ext uri="{FF2B5EF4-FFF2-40B4-BE49-F238E27FC236}">
                <a16:creationId xmlns:a16="http://schemas.microsoft.com/office/drawing/2014/main" id="{32352FD1-58A6-4756-8757-7E1AD9211BF4}"/>
              </a:ext>
            </a:extLst>
          </p:cNvPr>
          <p:cNvCxnSpPr>
            <a:cxnSpLocks/>
            <a:stCxn id="78" idx="0"/>
            <a:endCxn id="51" idx="2"/>
          </p:cNvCxnSpPr>
          <p:nvPr/>
        </p:nvCxnSpPr>
        <p:spPr>
          <a:xfrm rot="16200000" flipV="1">
            <a:off x="8843135" y="3363881"/>
            <a:ext cx="277913" cy="313168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21">
            <a:extLst>
              <a:ext uri="{FF2B5EF4-FFF2-40B4-BE49-F238E27FC236}">
                <a16:creationId xmlns:a16="http://schemas.microsoft.com/office/drawing/2014/main" id="{731E3BDD-7BD2-421A-A4C2-6DE7B5481539}"/>
              </a:ext>
            </a:extLst>
          </p:cNvPr>
          <p:cNvCxnSpPr>
            <a:cxnSpLocks/>
            <a:stCxn id="50" idx="0"/>
            <a:endCxn id="77" idx="2"/>
          </p:cNvCxnSpPr>
          <p:nvPr/>
        </p:nvCxnSpPr>
        <p:spPr>
          <a:xfrm rot="16200000" flipV="1">
            <a:off x="8407152" y="4018251"/>
            <a:ext cx="487267" cy="337667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22">
            <a:extLst>
              <a:ext uri="{FF2B5EF4-FFF2-40B4-BE49-F238E27FC236}">
                <a16:creationId xmlns:a16="http://schemas.microsoft.com/office/drawing/2014/main" id="{EE1AE03E-5548-40A7-B48C-1FC0AA4DF0A8}"/>
              </a:ext>
            </a:extLst>
          </p:cNvPr>
          <p:cNvCxnSpPr>
            <a:cxnSpLocks/>
            <a:stCxn id="50" idx="0"/>
            <a:endCxn id="78" idx="2"/>
          </p:cNvCxnSpPr>
          <p:nvPr/>
        </p:nvCxnSpPr>
        <p:spPr>
          <a:xfrm rot="5400000" flipH="1" flipV="1">
            <a:off x="8737498" y="4029542"/>
            <a:ext cx="483297" cy="319057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XIBIR">
            <a:extLst>
              <a:ext uri="{FF2B5EF4-FFF2-40B4-BE49-F238E27FC236}">
                <a16:creationId xmlns:a16="http://schemas.microsoft.com/office/drawing/2014/main" id="{5026EC17-F0DA-41F9-989E-6CA00EB9071F}"/>
              </a:ext>
            </a:extLst>
          </p:cNvPr>
          <p:cNvSpPr>
            <a:spLocks/>
          </p:cNvSpPr>
          <p:nvPr/>
        </p:nvSpPr>
        <p:spPr>
          <a:xfrm>
            <a:off x="8080744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1" name="sublime">
            <a:extLst>
              <a:ext uri="{FF2B5EF4-FFF2-40B4-BE49-F238E27FC236}">
                <a16:creationId xmlns:a16="http://schemas.microsoft.com/office/drawing/2014/main" id="{BFFE07D6-13A7-4E77-A95C-ACA7593601EF}"/>
              </a:ext>
            </a:extLst>
          </p:cNvPr>
          <p:cNvSpPr/>
          <p:nvPr/>
        </p:nvSpPr>
        <p:spPr>
          <a:xfrm>
            <a:off x="2351226" y="670557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text2">
            <a:extLst>
              <a:ext uri="{FF2B5EF4-FFF2-40B4-BE49-F238E27FC236}">
                <a16:creationId xmlns:a16="http://schemas.microsoft.com/office/drawing/2014/main" id="{2DE7EB0F-A233-4085-AEC0-DAE298B3BA6E}"/>
              </a:ext>
            </a:extLst>
          </p:cNvPr>
          <p:cNvSpPr txBox="1"/>
          <p:nvPr/>
        </p:nvSpPr>
        <p:spPr>
          <a:xfrm>
            <a:off x="2322878" y="558346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63" name="text1">
            <a:extLst>
              <a:ext uri="{FF2B5EF4-FFF2-40B4-BE49-F238E27FC236}">
                <a16:creationId xmlns:a16="http://schemas.microsoft.com/office/drawing/2014/main" id="{19B07A6D-7028-477A-8192-BAAC6747755E}"/>
              </a:ext>
            </a:extLst>
          </p:cNvPr>
          <p:cNvSpPr txBox="1"/>
          <p:nvPr/>
        </p:nvSpPr>
        <p:spPr>
          <a:xfrm>
            <a:off x="2351452" y="6161500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7888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404013">
            <a:off x="164628" y="185054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3" y="1188360"/>
            <a:ext cx="3023954" cy="3023954"/>
          </a:xfrm>
          <a:prstGeom prst="rect">
            <a:avLst/>
          </a:prstGeom>
        </p:spPr>
      </p:pic>
      <p:sp>
        <p:nvSpPr>
          <p:cNvPr id="9" name="sublime">
            <a:extLst>
              <a:ext uri="{FF2B5EF4-FFF2-40B4-BE49-F238E27FC236}">
                <a16:creationId xmlns:a16="http://schemas.microsoft.com/office/drawing/2014/main" id="{8FC40810-CEB2-4187-8645-ED6F125AFEDF}"/>
              </a:ext>
            </a:extLst>
          </p:cNvPr>
          <p:cNvSpPr/>
          <p:nvPr/>
        </p:nvSpPr>
        <p:spPr>
          <a:xfrm>
            <a:off x="2351226" y="4355219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FBCB6504-61E5-472A-81B8-EFEAF64629AD}"/>
              </a:ext>
            </a:extLst>
          </p:cNvPr>
          <p:cNvSpPr txBox="1"/>
          <p:nvPr/>
        </p:nvSpPr>
        <p:spPr>
          <a:xfrm>
            <a:off x="2322878" y="4230482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C0952FD9-69C6-4A9E-85D9-2C71312E40E6}"/>
              </a:ext>
            </a:extLst>
          </p:cNvPr>
          <p:cNvSpPr txBox="1"/>
          <p:nvPr/>
        </p:nvSpPr>
        <p:spPr>
          <a:xfrm>
            <a:off x="2351452" y="4205387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  <p:pic>
        <p:nvPicPr>
          <p:cNvPr id="12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B1AC983F-E3E4-4B23-A62C-FF4532D50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61" y="5205693"/>
            <a:ext cx="2411540" cy="9252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3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E8A33711-967F-484F-B25C-77275C007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425" y="7358088"/>
            <a:ext cx="2423106" cy="9195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4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679A8509-72E0-489A-9818-43B38E1F6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74" y="6350439"/>
            <a:ext cx="2411540" cy="90215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27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5" y="1183558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35953"/>
            <a:ext cx="3991532" cy="151468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8" y="2328304"/>
            <a:ext cx="3972479" cy="14861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1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0B0EB77-83D5-40EA-8434-42C75050B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51" y="6374119"/>
            <a:ext cx="4779698" cy="361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3125EC-2E78-4542-BD93-10C26C4BC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15" y="6696427"/>
            <a:ext cx="1500685" cy="69019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" name="sublime">
            <a:extLst>
              <a:ext uri="{FF2B5EF4-FFF2-40B4-BE49-F238E27FC236}">
                <a16:creationId xmlns:a16="http://schemas.microsoft.com/office/drawing/2014/main" id="{26821CC3-F318-4BD5-80BF-82AA82A98004}"/>
              </a:ext>
            </a:extLst>
          </p:cNvPr>
          <p:cNvSpPr/>
          <p:nvPr/>
        </p:nvSpPr>
        <p:spPr>
          <a:xfrm>
            <a:off x="2814909" y="100216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ext2">
            <a:extLst>
              <a:ext uri="{FF2B5EF4-FFF2-40B4-BE49-F238E27FC236}">
                <a16:creationId xmlns:a16="http://schemas.microsoft.com/office/drawing/2014/main" id="{328486FF-0C92-40B0-8CD1-184A2F471C46}"/>
              </a:ext>
            </a:extLst>
          </p:cNvPr>
          <p:cNvSpPr txBox="1"/>
          <p:nvPr/>
        </p:nvSpPr>
        <p:spPr>
          <a:xfrm>
            <a:off x="2521732" y="25095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3" name="text1">
            <a:extLst>
              <a:ext uri="{FF2B5EF4-FFF2-40B4-BE49-F238E27FC236}">
                <a16:creationId xmlns:a16="http://schemas.microsoft.com/office/drawing/2014/main" id="{B8F58DF7-4B92-477E-A9F3-539D708003A4}"/>
              </a:ext>
            </a:extLst>
          </p:cNvPr>
          <p:cNvSpPr txBox="1"/>
          <p:nvPr/>
        </p:nvSpPr>
        <p:spPr>
          <a:xfrm>
            <a:off x="2925603" y="0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10" y="4174849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3200400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1" name="opacity">
            <a:extLst>
              <a:ext uri="{FF2B5EF4-FFF2-40B4-BE49-F238E27FC236}">
                <a16:creationId xmlns:a16="http://schemas.microsoft.com/office/drawing/2014/main" id="{FFE22B6C-0B5F-43B6-A28C-E0C255DF7EF6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82" y="501997"/>
            <a:ext cx="5840835" cy="441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D24BEBE-97E6-4DA6-AE8A-D25978AB5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15" y="902808"/>
            <a:ext cx="1817391" cy="83585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4" name="!!img">
            <a:extLst>
              <a:ext uri="{FF2B5EF4-FFF2-40B4-BE49-F238E27FC236}">
                <a16:creationId xmlns:a16="http://schemas.microsoft.com/office/drawing/2014/main" id="{BB2DB1B9-AD7D-4C0A-9B91-961068572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88368">
            <a:off x="167096" y="170238"/>
            <a:ext cx="718252" cy="694299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189329FF-B2B6-4805-83BD-2EAF127AB9ED}"/>
              </a:ext>
            </a:extLst>
          </p:cNvPr>
          <p:cNvSpPr txBox="1"/>
          <p:nvPr/>
        </p:nvSpPr>
        <p:spPr>
          <a:xfrm rot="5996797">
            <a:off x="6938" y="286553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1" name="sublime">
            <a:extLst>
              <a:ext uri="{FF2B5EF4-FFF2-40B4-BE49-F238E27FC236}">
                <a16:creationId xmlns:a16="http://schemas.microsoft.com/office/drawing/2014/main" id="{2DF1A7F8-2748-411A-ABB0-8D2DBE20EE93}"/>
              </a:ext>
            </a:extLst>
          </p:cNvPr>
          <p:cNvSpPr/>
          <p:nvPr/>
        </p:nvSpPr>
        <p:spPr>
          <a:xfrm>
            <a:off x="2814909" y="39540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text2">
            <a:extLst>
              <a:ext uri="{FF2B5EF4-FFF2-40B4-BE49-F238E27FC236}">
                <a16:creationId xmlns:a16="http://schemas.microsoft.com/office/drawing/2014/main" id="{0DB9FC90-1F38-4892-80B0-E3CD63C4ED04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9100BD0E-2D11-4D6E-A30F-556CEB5E4C10}"/>
              </a:ext>
            </a:extLst>
          </p:cNvPr>
          <p:cNvSpPr txBox="1"/>
          <p:nvPr/>
        </p:nvSpPr>
        <p:spPr>
          <a:xfrm>
            <a:off x="2925603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6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1972241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146338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</p:spTree>
    <p:extLst>
      <p:ext uri="{BB962C8B-B14F-4D97-AF65-F5344CB8AC3E}">
        <p14:creationId xmlns:p14="http://schemas.microsoft.com/office/powerpoint/2010/main" val="40094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8700" r="33692" b="71716"/>
          <a:stretch/>
        </p:blipFill>
        <p:spPr>
          <a:xfrm>
            <a:off x="2921781" y="1675236"/>
            <a:ext cx="4288368" cy="200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1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DA8266B-A785-4F73-B721-9691EB136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-3678595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C8E8557-FFE9-45E3-8B41-7186E8C28A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9703513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18A2FF5-64BF-4C5A-9051-B1028619B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2" y="1697085"/>
            <a:ext cx="4288368" cy="20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0F01C25C-0C7D-4E39-9A39-0FF96D95C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46316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5C851FD0-B46B-49A1-B786-19DA645DEE32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915CC567-831F-4459-9BCB-F2EE398161D3}"/>
              </a:ext>
            </a:extLst>
          </p:cNvPr>
          <p:cNvSpPr/>
          <p:nvPr/>
        </p:nvSpPr>
        <p:spPr>
          <a:xfrm>
            <a:off x="3418938" y="39540"/>
            <a:ext cx="310388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2">
            <a:extLst>
              <a:ext uri="{FF2B5EF4-FFF2-40B4-BE49-F238E27FC236}">
                <a16:creationId xmlns:a16="http://schemas.microsoft.com/office/drawing/2014/main" id="{97B17660-1CA3-4615-A787-6888B35EB7E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7" name="text1">
            <a:extLst>
              <a:ext uri="{FF2B5EF4-FFF2-40B4-BE49-F238E27FC236}">
                <a16:creationId xmlns:a16="http://schemas.microsoft.com/office/drawing/2014/main" id="{58E1519D-1F1B-42AA-9361-2AA35E90FCBB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FBFE26E-8978-458C-9F85-394EE16A7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0" y="-3518170"/>
            <a:ext cx="1083913" cy="6274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B22FF5B6-28BB-4F35-8308-D0C9696F5B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13199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FEAD7A05-C0EB-4279-BC87-671FABB8CE41}"/>
              </a:ext>
            </a:extLst>
          </p:cNvPr>
          <p:cNvSpPr txBox="1"/>
          <p:nvPr/>
        </p:nvSpPr>
        <p:spPr>
          <a:xfrm rot="5996797">
            <a:off x="6937" y="255776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D1A41A55-F16C-4863-99DD-39EF9A4F40A1}"/>
              </a:ext>
            </a:extLst>
          </p:cNvPr>
          <p:cNvSpPr/>
          <p:nvPr/>
        </p:nvSpPr>
        <p:spPr>
          <a:xfrm>
            <a:off x="3310599" y="39540"/>
            <a:ext cx="33575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5144E44A-6340-4D4A-93F5-5212CBF836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50B2A501-9846-4900-98D7-0BBD8246C88A}"/>
              </a:ext>
            </a:extLst>
          </p:cNvPr>
          <p:cNvSpPr txBox="1"/>
          <p:nvPr/>
        </p:nvSpPr>
        <p:spPr>
          <a:xfrm>
            <a:off x="2968131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512494A-7D28-499D-A3B4-A9B061E9C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93" y="-3716726"/>
            <a:ext cx="4533069" cy="353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34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F0AAD2B6-5547-4290-B65B-5DABA4689312}"/>
              </a:ext>
            </a:extLst>
          </p:cNvPr>
          <p:cNvSpPr/>
          <p:nvPr/>
        </p:nvSpPr>
        <p:spPr>
          <a:xfrm>
            <a:off x="3647297" y="39540"/>
            <a:ext cx="2684150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text2">
            <a:extLst>
              <a:ext uri="{FF2B5EF4-FFF2-40B4-BE49-F238E27FC236}">
                <a16:creationId xmlns:a16="http://schemas.microsoft.com/office/drawing/2014/main" id="{46F13385-8167-4FB0-A95C-446FCACE2F7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2" name="text1">
            <a:extLst>
              <a:ext uri="{FF2B5EF4-FFF2-40B4-BE49-F238E27FC236}">
                <a16:creationId xmlns:a16="http://schemas.microsoft.com/office/drawing/2014/main" id="{4A47F10C-74CF-4507-8FBF-1283FC8C581F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5571357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-2625374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90" y="501997"/>
            <a:ext cx="5663618" cy="441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9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82B588C-DB8D-4641-B136-FC0FD338A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83" y="744267"/>
            <a:ext cx="1347624" cy="78007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!!img">
            <a:extLst>
              <a:ext uri="{FF2B5EF4-FFF2-40B4-BE49-F238E27FC236}">
                <a16:creationId xmlns:a16="http://schemas.microsoft.com/office/drawing/2014/main" id="{42A45B12-992A-4F49-8DBE-333A7C776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956526">
            <a:off x="162594" y="162528"/>
            <a:ext cx="719857" cy="695851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FD702CFA-CF8F-4675-A09C-96DF1CD36642}"/>
              </a:ext>
            </a:extLst>
          </p:cNvPr>
          <p:cNvSpPr txBox="1"/>
          <p:nvPr/>
        </p:nvSpPr>
        <p:spPr>
          <a:xfrm rot="5996797">
            <a:off x="6937" y="194221"/>
            <a:ext cx="103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3068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6" t="5543" r="993" b="76692"/>
          <a:stretch/>
        </p:blipFill>
        <p:spPr>
          <a:xfrm>
            <a:off x="2990850" y="1639695"/>
            <a:ext cx="3619500" cy="213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7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6B02EBF-61A6-4163-B31A-112265BF11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-2069300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787A9AE-9D9F-42E9-8C25-02D1B843B1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5538917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B625C5D-49F5-4F27-AFFC-8E06EE2C4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1639695"/>
            <a:ext cx="3619500" cy="2129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9D5D83C2-D21D-43E2-9A30-F85E6A530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E14194B5-79AB-4640-A693-E792EB78643C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3" name="sublime">
            <a:extLst>
              <a:ext uri="{FF2B5EF4-FFF2-40B4-BE49-F238E27FC236}">
                <a16:creationId xmlns:a16="http://schemas.microsoft.com/office/drawing/2014/main" id="{960A5CD1-856B-40EF-A1C1-0D3645E3DA1D}"/>
              </a:ext>
            </a:extLst>
          </p:cNvPr>
          <p:cNvSpPr/>
          <p:nvPr/>
        </p:nvSpPr>
        <p:spPr>
          <a:xfrm>
            <a:off x="3373952" y="39540"/>
            <a:ext cx="310792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text2">
            <a:extLst>
              <a:ext uri="{FF2B5EF4-FFF2-40B4-BE49-F238E27FC236}">
                <a16:creationId xmlns:a16="http://schemas.microsoft.com/office/drawing/2014/main" id="{B6701026-AFFA-4D3E-9EFD-205778296756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5" name="text1">
            <a:extLst>
              <a:ext uri="{FF2B5EF4-FFF2-40B4-BE49-F238E27FC236}">
                <a16:creationId xmlns:a16="http://schemas.microsoft.com/office/drawing/2014/main" id="{EFDA15EB-43D3-4416-B619-4DF8F6181991}"/>
              </a:ext>
            </a:extLst>
          </p:cNvPr>
          <p:cNvSpPr txBox="1"/>
          <p:nvPr/>
        </p:nvSpPr>
        <p:spPr>
          <a:xfrm>
            <a:off x="2961043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5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F55395-1F9E-4182-BE01-5F2034F562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3331877" y="5648078"/>
            <a:ext cx="2966021" cy="224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2" name="!!img">
            <a:extLst>
              <a:ext uri="{FF2B5EF4-FFF2-40B4-BE49-F238E27FC236}">
                <a16:creationId xmlns:a16="http://schemas.microsoft.com/office/drawing/2014/main" id="{148CF507-3684-498D-AF60-FE3DDC2BE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15981" y="106428"/>
            <a:ext cx="838828" cy="810855"/>
          </a:xfrm>
          <a:prstGeom prst="rect">
            <a:avLst/>
          </a:prstGeom>
        </p:spPr>
      </p:pic>
      <p:sp>
        <p:nvSpPr>
          <p:cNvPr id="23" name="title">
            <a:extLst>
              <a:ext uri="{FF2B5EF4-FFF2-40B4-BE49-F238E27FC236}">
                <a16:creationId xmlns:a16="http://schemas.microsoft.com/office/drawing/2014/main" id="{C9528A45-26DB-4CB0-905C-C1D8B2A69E98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690FFFCD-2F2C-472B-B6BA-3DFB8F48F07B}"/>
              </a:ext>
            </a:extLst>
          </p:cNvPr>
          <p:cNvSpPr/>
          <p:nvPr/>
        </p:nvSpPr>
        <p:spPr>
          <a:xfrm>
            <a:off x="3085157" y="39540"/>
            <a:ext cx="343088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DAE9A11E-F437-4D25-8DB8-39BCED707D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1" name="text1">
            <a:extLst>
              <a:ext uri="{FF2B5EF4-FFF2-40B4-BE49-F238E27FC236}">
                <a16:creationId xmlns:a16="http://schemas.microsoft.com/office/drawing/2014/main" id="{12F74532-7A21-439F-9456-999ACC1CFFD0}"/>
              </a:ext>
            </a:extLst>
          </p:cNvPr>
          <p:cNvSpPr txBox="1"/>
          <p:nvPr/>
        </p:nvSpPr>
        <p:spPr>
          <a:xfrm>
            <a:off x="2989395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-3533102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9708350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2658459" y="1079209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AB9EFF8-05FF-4999-A6D9-E3DBCE61B26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61027"/>
          <a:stretch/>
        </p:blipFill>
        <p:spPr>
          <a:xfrm>
            <a:off x="10591482" y="635488"/>
            <a:ext cx="4951223" cy="2104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BF5181D-ECB2-4B4F-AA78-DBC9FAAB9E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8673" b="17250"/>
          <a:stretch/>
        </p:blipFill>
        <p:spPr>
          <a:xfrm>
            <a:off x="21897118" y="2904040"/>
            <a:ext cx="4951223" cy="238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77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-5610143" y="1021395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8B909B-A41D-4388-A9CC-B11CF846F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1027"/>
          <a:stretch/>
        </p:blipFill>
        <p:spPr>
          <a:xfrm>
            <a:off x="1092953" y="635488"/>
            <a:ext cx="4951223" cy="2104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E921619-EF8A-4523-8D69-E47507CC26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8673" b="17250"/>
          <a:stretch/>
        </p:blipFill>
        <p:spPr>
          <a:xfrm>
            <a:off x="3330789" y="2904040"/>
            <a:ext cx="4951223" cy="238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FA3C638-55FA-4281-8BC3-9615DF0E8D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4703" y="1500944"/>
            <a:ext cx="3467619" cy="2279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409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-5610143" y="1021395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sp>
        <p:nvSpPr>
          <p:cNvPr id="24" name="txt1-back">
            <a:extLst>
              <a:ext uri="{FF2B5EF4-FFF2-40B4-BE49-F238E27FC236}">
                <a16:creationId xmlns:a16="http://schemas.microsoft.com/office/drawing/2014/main" id="{CBD7FE05-B31D-4E70-A8AC-A051B15B5694}"/>
              </a:ext>
            </a:extLst>
          </p:cNvPr>
          <p:cNvSpPr txBox="1"/>
          <p:nvPr/>
        </p:nvSpPr>
        <p:spPr>
          <a:xfrm>
            <a:off x="2351453" y="556396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5" name="txt1-front">
            <a:extLst>
              <a:ext uri="{FF2B5EF4-FFF2-40B4-BE49-F238E27FC236}">
                <a16:creationId xmlns:a16="http://schemas.microsoft.com/office/drawing/2014/main" id="{0CC57ED6-6C26-4AB1-938D-77C304FB450C}"/>
              </a:ext>
            </a:extLst>
          </p:cNvPr>
          <p:cNvSpPr txBox="1"/>
          <p:nvPr/>
        </p:nvSpPr>
        <p:spPr>
          <a:xfrm>
            <a:off x="2399077" y="780558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1" name="txt2-back">
            <a:extLst>
              <a:ext uri="{FF2B5EF4-FFF2-40B4-BE49-F238E27FC236}">
                <a16:creationId xmlns:a16="http://schemas.microsoft.com/office/drawing/2014/main" id="{EDBD2979-6B70-4CFE-9EAA-BDDA47BCB3E5}"/>
              </a:ext>
            </a:extLst>
          </p:cNvPr>
          <p:cNvSpPr txBox="1"/>
          <p:nvPr/>
        </p:nvSpPr>
        <p:spPr>
          <a:xfrm>
            <a:off x="2351453" y="1218004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2" name="txt2-front">
            <a:extLst>
              <a:ext uri="{FF2B5EF4-FFF2-40B4-BE49-F238E27FC236}">
                <a16:creationId xmlns:a16="http://schemas.microsoft.com/office/drawing/2014/main" id="{03E0D905-DBF3-48E6-8451-D2130C0E32DF}"/>
              </a:ext>
            </a:extLst>
          </p:cNvPr>
          <p:cNvSpPr txBox="1"/>
          <p:nvPr/>
        </p:nvSpPr>
        <p:spPr>
          <a:xfrm>
            <a:off x="2399077" y="10047203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3" name="txt3-back">
            <a:extLst>
              <a:ext uri="{FF2B5EF4-FFF2-40B4-BE49-F238E27FC236}">
                <a16:creationId xmlns:a16="http://schemas.microsoft.com/office/drawing/2014/main" id="{2B1D6E81-7F6B-4C17-9C04-D623C108B563}"/>
              </a:ext>
            </a:extLst>
          </p:cNvPr>
          <p:cNvSpPr txBox="1"/>
          <p:nvPr/>
        </p:nvSpPr>
        <p:spPr>
          <a:xfrm>
            <a:off x="2326988" y="14756011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26" name="txt3-front">
            <a:extLst>
              <a:ext uri="{FF2B5EF4-FFF2-40B4-BE49-F238E27FC236}">
                <a16:creationId xmlns:a16="http://schemas.microsoft.com/office/drawing/2014/main" id="{A736122F-8765-4019-9EE0-D8B6E4EF0CD5}"/>
              </a:ext>
            </a:extLst>
          </p:cNvPr>
          <p:cNvSpPr txBox="1"/>
          <p:nvPr/>
        </p:nvSpPr>
        <p:spPr>
          <a:xfrm>
            <a:off x="2339010" y="17209684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8B909B-A41D-4388-A9CC-B11CF846F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1027"/>
          <a:stretch/>
        </p:blipFill>
        <p:spPr>
          <a:xfrm>
            <a:off x="751435" y="1552383"/>
            <a:ext cx="2983747" cy="1268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E921619-EF8A-4523-8D69-E47507CC26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8673" b="17250"/>
          <a:stretch/>
        </p:blipFill>
        <p:spPr>
          <a:xfrm>
            <a:off x="406514" y="3156269"/>
            <a:ext cx="2983747" cy="1434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FA3C638-55FA-4281-8BC3-9615DF0E8D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7408" y="1552383"/>
            <a:ext cx="4602138" cy="3025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70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9669474">
            <a:off x="171555" y="178127"/>
            <a:ext cx="805191" cy="778339"/>
          </a:xfrm>
          <a:prstGeom prst="rect">
            <a:avLst/>
          </a:prstGeom>
        </p:spPr>
      </p:pic>
      <p:pic>
        <p:nvPicPr>
          <p:cNvPr id="15" name="!!img2">
            <a:extLst>
              <a:ext uri="{FF2B5EF4-FFF2-40B4-BE49-F238E27FC236}">
                <a16:creationId xmlns:a16="http://schemas.microsoft.com/office/drawing/2014/main" id="{251CC137-8B5A-4F7B-9334-A8444C09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9669474">
            <a:off x="171554" y="178313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10" name="txt1-back">
            <a:extLst>
              <a:ext uri="{FF2B5EF4-FFF2-40B4-BE49-F238E27FC236}">
                <a16:creationId xmlns:a16="http://schemas.microsoft.com/office/drawing/2014/main" id="{0B74CC4F-ADB7-4C57-AFC7-90D5F9796FB0}"/>
              </a:ext>
            </a:extLst>
          </p:cNvPr>
          <p:cNvSpPr txBox="1"/>
          <p:nvPr/>
        </p:nvSpPr>
        <p:spPr>
          <a:xfrm>
            <a:off x="2351453" y="93527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11" name="txt1-front">
            <a:extLst>
              <a:ext uri="{FF2B5EF4-FFF2-40B4-BE49-F238E27FC236}">
                <a16:creationId xmlns:a16="http://schemas.microsoft.com/office/drawing/2014/main" id="{231FF28C-9F17-43BA-884D-DC0BD3BDC052}"/>
              </a:ext>
            </a:extLst>
          </p:cNvPr>
          <p:cNvSpPr txBox="1"/>
          <p:nvPr/>
        </p:nvSpPr>
        <p:spPr>
          <a:xfrm>
            <a:off x="2399077" y="907009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9" name="txt2-back">
            <a:extLst>
              <a:ext uri="{FF2B5EF4-FFF2-40B4-BE49-F238E27FC236}">
                <a16:creationId xmlns:a16="http://schemas.microsoft.com/office/drawing/2014/main" id="{385FF946-3897-4AE2-B1BF-B50CE58F1E13}"/>
              </a:ext>
            </a:extLst>
          </p:cNvPr>
          <p:cNvSpPr txBox="1"/>
          <p:nvPr/>
        </p:nvSpPr>
        <p:spPr>
          <a:xfrm>
            <a:off x="2351453" y="235679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2" name="txt2-front">
            <a:extLst>
              <a:ext uri="{FF2B5EF4-FFF2-40B4-BE49-F238E27FC236}">
                <a16:creationId xmlns:a16="http://schemas.microsoft.com/office/drawing/2014/main" id="{4D224603-AECB-4B3E-9BFD-A4EE97C5DAB5}"/>
              </a:ext>
            </a:extLst>
          </p:cNvPr>
          <p:cNvSpPr txBox="1"/>
          <p:nvPr/>
        </p:nvSpPr>
        <p:spPr>
          <a:xfrm>
            <a:off x="2399077" y="232852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3" name="txt3-back">
            <a:extLst>
              <a:ext uri="{FF2B5EF4-FFF2-40B4-BE49-F238E27FC236}">
                <a16:creationId xmlns:a16="http://schemas.microsoft.com/office/drawing/2014/main" id="{6600831C-2CCB-4905-93E8-48D4749A73ED}"/>
              </a:ext>
            </a:extLst>
          </p:cNvPr>
          <p:cNvSpPr txBox="1"/>
          <p:nvPr/>
        </p:nvSpPr>
        <p:spPr>
          <a:xfrm>
            <a:off x="2326988" y="3750043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14" name="txt3-front">
            <a:extLst>
              <a:ext uri="{FF2B5EF4-FFF2-40B4-BE49-F238E27FC236}">
                <a16:creationId xmlns:a16="http://schemas.microsoft.com/office/drawing/2014/main" id="{1814E9F9-17D1-4912-9F6F-E3989132E6F1}"/>
              </a:ext>
            </a:extLst>
          </p:cNvPr>
          <p:cNvSpPr txBox="1"/>
          <p:nvPr/>
        </p:nvSpPr>
        <p:spPr>
          <a:xfrm>
            <a:off x="2339010" y="3721773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16" name="back-form1">
            <a:extLst>
              <a:ext uri="{FF2B5EF4-FFF2-40B4-BE49-F238E27FC236}">
                <a16:creationId xmlns:a16="http://schemas.microsoft.com/office/drawing/2014/main" id="{9BCF3164-4A3F-485A-B396-A544D948E94B}"/>
              </a:ext>
            </a:extLst>
          </p:cNvPr>
          <p:cNvSpPr/>
          <p:nvPr/>
        </p:nvSpPr>
        <p:spPr>
          <a:xfrm>
            <a:off x="-2590447" y="-4119109"/>
            <a:ext cx="8613408" cy="4041700"/>
          </a:xfrm>
          <a:custGeom>
            <a:avLst/>
            <a:gdLst>
              <a:gd name="connsiteX0" fmla="*/ 243144 w 8613408"/>
              <a:gd name="connsiteY0" fmla="*/ 387841 h 4041700"/>
              <a:gd name="connsiteX1" fmla="*/ 2419275 w 8613408"/>
              <a:gd name="connsiteY1" fmla="*/ 2734092 h 4041700"/>
              <a:gd name="connsiteX2" fmla="*/ 7707200 w 8613408"/>
              <a:gd name="connsiteY2" fmla="*/ 3953292 h 4041700"/>
              <a:gd name="connsiteX3" fmla="*/ 7870233 w 8613408"/>
              <a:gd name="connsiteY3" fmla="*/ 366576 h 4041700"/>
              <a:gd name="connsiteX4" fmla="*/ 243144 w 8613408"/>
              <a:gd name="connsiteY4" fmla="*/ 387841 h 40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408" h="4041700">
                <a:moveTo>
                  <a:pt x="243144" y="387841"/>
                </a:moveTo>
                <a:cubicBezTo>
                  <a:pt x="-665349" y="782427"/>
                  <a:pt x="1175266" y="2139850"/>
                  <a:pt x="2419275" y="2734092"/>
                </a:cubicBezTo>
                <a:cubicBezTo>
                  <a:pt x="3663284" y="3328334"/>
                  <a:pt x="6798707" y="4347878"/>
                  <a:pt x="7707200" y="3953292"/>
                </a:cubicBezTo>
                <a:cubicBezTo>
                  <a:pt x="8615693" y="3558706"/>
                  <a:pt x="9111880" y="963181"/>
                  <a:pt x="7870233" y="366576"/>
                </a:cubicBezTo>
                <a:cubicBezTo>
                  <a:pt x="6628586" y="-230029"/>
                  <a:pt x="1151637" y="-6745"/>
                  <a:pt x="243144" y="3878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back-form2">
            <a:extLst>
              <a:ext uri="{FF2B5EF4-FFF2-40B4-BE49-F238E27FC236}">
                <a16:creationId xmlns:a16="http://schemas.microsoft.com/office/drawing/2014/main" id="{E14F5583-043A-4601-B1F9-7B71B4D9027A}"/>
              </a:ext>
            </a:extLst>
          </p:cNvPr>
          <p:cNvSpPr/>
          <p:nvPr/>
        </p:nvSpPr>
        <p:spPr>
          <a:xfrm>
            <a:off x="911207" y="5504574"/>
            <a:ext cx="4385468" cy="2158059"/>
          </a:xfrm>
          <a:custGeom>
            <a:avLst/>
            <a:gdLst>
              <a:gd name="connsiteX0" fmla="*/ 756897 w 4385468"/>
              <a:gd name="connsiteY0" fmla="*/ 56310 h 2158059"/>
              <a:gd name="connsiteX1" fmla="*/ 3267868 w 4385468"/>
              <a:gd name="connsiteY1" fmla="*/ 665910 h 2158059"/>
              <a:gd name="connsiteX2" fmla="*/ 4385468 w 4385468"/>
              <a:gd name="connsiteY2" fmla="*/ 1783510 h 2158059"/>
              <a:gd name="connsiteX3" fmla="*/ 4385468 w 4385468"/>
              <a:gd name="connsiteY3" fmla="*/ 1783510 h 2158059"/>
              <a:gd name="connsiteX4" fmla="*/ 248897 w 4385468"/>
              <a:gd name="connsiteY4" fmla="*/ 2073796 h 2158059"/>
              <a:gd name="connsiteX5" fmla="*/ 756897 w 4385468"/>
              <a:gd name="connsiteY5" fmla="*/ 56310 h 215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5468" h="2158059">
                <a:moveTo>
                  <a:pt x="756897" y="56310"/>
                </a:moveTo>
                <a:cubicBezTo>
                  <a:pt x="1260059" y="-178338"/>
                  <a:pt x="2663106" y="378043"/>
                  <a:pt x="3267868" y="665910"/>
                </a:cubicBezTo>
                <a:cubicBezTo>
                  <a:pt x="3872630" y="953777"/>
                  <a:pt x="4385468" y="1783510"/>
                  <a:pt x="4385468" y="1783510"/>
                </a:cubicBezTo>
                <a:lnTo>
                  <a:pt x="4385468" y="1783510"/>
                </a:lnTo>
                <a:cubicBezTo>
                  <a:pt x="3696040" y="1831891"/>
                  <a:pt x="846402" y="2359244"/>
                  <a:pt x="248897" y="2073796"/>
                </a:cubicBezTo>
                <a:cubicBezTo>
                  <a:pt x="-348608" y="1788348"/>
                  <a:pt x="253735" y="290958"/>
                  <a:pt x="756897" y="56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8" name="separador">
            <a:extLst>
              <a:ext uri="{FF2B5EF4-FFF2-40B4-BE49-F238E27FC236}">
                <a16:creationId xmlns:a16="http://schemas.microsoft.com/office/drawing/2014/main" id="{1425FDA8-5233-4528-BC59-958CDC0FE6A1}"/>
              </a:ext>
            </a:extLst>
          </p:cNvPr>
          <p:cNvCxnSpPr>
            <a:cxnSpLocks/>
          </p:cNvCxnSpPr>
          <p:nvPr/>
        </p:nvCxnSpPr>
        <p:spPr>
          <a:xfrm flipH="1">
            <a:off x="22007084" y="1935201"/>
            <a:ext cx="69245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8A3BB9D-041E-40E3-820A-C270EA9452AB}"/>
              </a:ext>
            </a:extLst>
          </p:cNvPr>
          <p:cNvSpPr txBox="1"/>
          <p:nvPr/>
        </p:nvSpPr>
        <p:spPr>
          <a:xfrm rot="5996797">
            <a:off x="44549" y="-1164972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6" name="back-form1">
            <a:extLst>
              <a:ext uri="{FF2B5EF4-FFF2-40B4-BE49-F238E27FC236}">
                <a16:creationId xmlns:a16="http://schemas.microsoft.com/office/drawing/2014/main" id="{A105BB65-F559-497A-B814-889AF1D75470}"/>
              </a:ext>
            </a:extLst>
          </p:cNvPr>
          <p:cNvSpPr/>
          <p:nvPr/>
        </p:nvSpPr>
        <p:spPr>
          <a:xfrm rot="1772641">
            <a:off x="3948223" y="-713923"/>
            <a:ext cx="8613408" cy="4041700"/>
          </a:xfrm>
          <a:custGeom>
            <a:avLst/>
            <a:gdLst>
              <a:gd name="connsiteX0" fmla="*/ 243144 w 8613408"/>
              <a:gd name="connsiteY0" fmla="*/ 387841 h 4041700"/>
              <a:gd name="connsiteX1" fmla="*/ 2419275 w 8613408"/>
              <a:gd name="connsiteY1" fmla="*/ 2734092 h 4041700"/>
              <a:gd name="connsiteX2" fmla="*/ 7707200 w 8613408"/>
              <a:gd name="connsiteY2" fmla="*/ 3953292 h 4041700"/>
              <a:gd name="connsiteX3" fmla="*/ 7870233 w 8613408"/>
              <a:gd name="connsiteY3" fmla="*/ 366576 h 4041700"/>
              <a:gd name="connsiteX4" fmla="*/ 243144 w 8613408"/>
              <a:gd name="connsiteY4" fmla="*/ 387841 h 40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408" h="4041700">
                <a:moveTo>
                  <a:pt x="243144" y="387841"/>
                </a:moveTo>
                <a:cubicBezTo>
                  <a:pt x="-665349" y="782427"/>
                  <a:pt x="1175266" y="2139850"/>
                  <a:pt x="2419275" y="2734092"/>
                </a:cubicBezTo>
                <a:cubicBezTo>
                  <a:pt x="3663284" y="3328334"/>
                  <a:pt x="6798707" y="4347878"/>
                  <a:pt x="7707200" y="3953292"/>
                </a:cubicBezTo>
                <a:cubicBezTo>
                  <a:pt x="8615693" y="3558706"/>
                  <a:pt x="9111880" y="963181"/>
                  <a:pt x="7870233" y="366576"/>
                </a:cubicBezTo>
                <a:cubicBezTo>
                  <a:pt x="6628586" y="-230029"/>
                  <a:pt x="1151637" y="-6745"/>
                  <a:pt x="243144" y="3878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back-form2">
            <a:extLst>
              <a:ext uri="{FF2B5EF4-FFF2-40B4-BE49-F238E27FC236}">
                <a16:creationId xmlns:a16="http://schemas.microsoft.com/office/drawing/2014/main" id="{D5308F59-B402-430E-BAA8-E40C7581E35D}"/>
              </a:ext>
            </a:extLst>
          </p:cNvPr>
          <p:cNvSpPr/>
          <p:nvPr/>
        </p:nvSpPr>
        <p:spPr>
          <a:xfrm>
            <a:off x="-915747" y="5400674"/>
            <a:ext cx="4385468" cy="2158059"/>
          </a:xfrm>
          <a:custGeom>
            <a:avLst/>
            <a:gdLst>
              <a:gd name="connsiteX0" fmla="*/ 756897 w 4385468"/>
              <a:gd name="connsiteY0" fmla="*/ 56310 h 2158059"/>
              <a:gd name="connsiteX1" fmla="*/ 3267868 w 4385468"/>
              <a:gd name="connsiteY1" fmla="*/ 665910 h 2158059"/>
              <a:gd name="connsiteX2" fmla="*/ 4385468 w 4385468"/>
              <a:gd name="connsiteY2" fmla="*/ 1783510 h 2158059"/>
              <a:gd name="connsiteX3" fmla="*/ 4385468 w 4385468"/>
              <a:gd name="connsiteY3" fmla="*/ 1783510 h 2158059"/>
              <a:gd name="connsiteX4" fmla="*/ 248897 w 4385468"/>
              <a:gd name="connsiteY4" fmla="*/ 2073796 h 2158059"/>
              <a:gd name="connsiteX5" fmla="*/ 756897 w 4385468"/>
              <a:gd name="connsiteY5" fmla="*/ 56310 h 215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5468" h="2158059">
                <a:moveTo>
                  <a:pt x="756897" y="56310"/>
                </a:moveTo>
                <a:cubicBezTo>
                  <a:pt x="1260059" y="-178338"/>
                  <a:pt x="2663106" y="378043"/>
                  <a:pt x="3267868" y="665910"/>
                </a:cubicBezTo>
                <a:cubicBezTo>
                  <a:pt x="3872630" y="953777"/>
                  <a:pt x="4385468" y="1783510"/>
                  <a:pt x="4385468" y="1783510"/>
                </a:cubicBezTo>
                <a:lnTo>
                  <a:pt x="4385468" y="1783510"/>
                </a:lnTo>
                <a:cubicBezTo>
                  <a:pt x="3696040" y="1831891"/>
                  <a:pt x="846402" y="2359244"/>
                  <a:pt x="248897" y="2073796"/>
                </a:cubicBezTo>
                <a:cubicBezTo>
                  <a:pt x="-348608" y="1788348"/>
                  <a:pt x="253735" y="290958"/>
                  <a:pt x="756897" y="56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separador">
            <a:extLst>
              <a:ext uri="{FF2B5EF4-FFF2-40B4-BE49-F238E27FC236}">
                <a16:creationId xmlns:a16="http://schemas.microsoft.com/office/drawing/2014/main" id="{56D05346-1D00-4FC0-AC39-E157D6EB933A}"/>
              </a:ext>
            </a:extLst>
          </p:cNvPr>
          <p:cNvCxnSpPr>
            <a:cxnSpLocks/>
          </p:cNvCxnSpPr>
          <p:nvPr/>
        </p:nvCxnSpPr>
        <p:spPr>
          <a:xfrm flipH="1">
            <a:off x="216459" y="1935201"/>
            <a:ext cx="69245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6614">
            <a:off x="6623828" y="1681138"/>
            <a:ext cx="2936134" cy="2806871"/>
          </a:xfrm>
          <a:prstGeom prst="rect">
            <a:avLst/>
          </a:prstGeom>
        </p:spPr>
      </p:pic>
      <p:pic>
        <p:nvPicPr>
          <p:cNvPr id="10" name="!!img2">
            <a:extLst>
              <a:ext uri="{FF2B5EF4-FFF2-40B4-BE49-F238E27FC236}">
                <a16:creationId xmlns:a16="http://schemas.microsoft.com/office/drawing/2014/main" id="{D0BB7067-A37C-4AA2-BF83-7E52ECC37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-1" b="42597"/>
          <a:stretch/>
        </p:blipFill>
        <p:spPr>
          <a:xfrm rot="2381933">
            <a:off x="7086931" y="1744161"/>
            <a:ext cx="2921837" cy="1611236"/>
          </a:xfrm>
          <a:prstGeom prst="rect">
            <a:avLst/>
          </a:prstGeom>
        </p:spPr>
      </p:pic>
      <p:sp>
        <p:nvSpPr>
          <p:cNvPr id="11" name="nomes">
            <a:extLst>
              <a:ext uri="{FF2B5EF4-FFF2-40B4-BE49-F238E27FC236}">
                <a16:creationId xmlns:a16="http://schemas.microsoft.com/office/drawing/2014/main" id="{3F1D3711-4B09-4955-9A0F-445FB09EF787}"/>
              </a:ext>
            </a:extLst>
          </p:cNvPr>
          <p:cNvSpPr txBox="1"/>
          <p:nvPr/>
        </p:nvSpPr>
        <p:spPr>
          <a:xfrm>
            <a:off x="982242" y="2022368"/>
            <a:ext cx="4834301" cy="308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eduarda.evangelista@sptech.school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fabio.ribeiro@sptech.school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gabriel.rocha@sptech.school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thiago.jesus@sptech.school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vitor.mcosta@sptech.school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Quicksand" panose="00000500000000000000" pitchFamily="2" charset="0"/>
              </a:rPr>
              <a:t>wladimir.tinini@sptech.school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A104F853-6DD7-4724-BD87-99E4C7AB3C18}"/>
              </a:ext>
            </a:extLst>
          </p:cNvPr>
          <p:cNvSpPr txBox="1"/>
          <p:nvPr/>
        </p:nvSpPr>
        <p:spPr>
          <a:xfrm>
            <a:off x="333621" y="611762"/>
            <a:ext cx="5553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AGRADECEMOS PELA VOSSA ATENÇÃO!</a:t>
            </a:r>
          </a:p>
        </p:txBody>
      </p:sp>
    </p:spTree>
    <p:extLst>
      <p:ext uri="{BB962C8B-B14F-4D97-AF65-F5344CB8AC3E}">
        <p14:creationId xmlns:p14="http://schemas.microsoft.com/office/powerpoint/2010/main" val="29539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6" y="610152"/>
            <a:ext cx="2961167" cy="296116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351000" y="403592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3911187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58000" y="388624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75125E55-5EE8-41CA-B4F4-85143A89E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5514781"/>
            <a:ext cx="1440000" cy="1440000"/>
          </a:xfrm>
          <a:prstGeom prst="rect">
            <a:avLst/>
          </a:prstGeom>
        </p:spPr>
      </p:pic>
      <p:pic>
        <p:nvPicPr>
          <p:cNvPr id="12" name="icon_agua" descr="Torneira com vazamento com preenchimento sólido">
            <a:extLst>
              <a:ext uri="{FF2B5EF4-FFF2-40B4-BE49-F238E27FC236}">
                <a16:creationId xmlns:a16="http://schemas.microsoft.com/office/drawing/2014/main" id="{9CB2E4CF-FB4A-435A-888F-19D766642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10395012"/>
            <a:ext cx="720000" cy="720000"/>
          </a:xfrm>
          <a:prstGeom prst="rect">
            <a:avLst/>
          </a:prstGeom>
        </p:spPr>
      </p:pic>
      <p:pic>
        <p:nvPicPr>
          <p:cNvPr id="13" name="icon_lixo" descr="Lixo com preenchimento sólido">
            <a:extLst>
              <a:ext uri="{FF2B5EF4-FFF2-40B4-BE49-F238E27FC236}">
                <a16:creationId xmlns:a16="http://schemas.microsoft.com/office/drawing/2014/main" id="{E440A3A3-371A-4DF2-B16E-A5FAD1709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0016" y="1369059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3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0000">
            <a:off x="206582" y="228736"/>
            <a:ext cx="739901" cy="715226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13356"/>
            <a:ext cx="1038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40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48476" y="2270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1085543"/>
            <a:ext cx="1440000" cy="144000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3409706"/>
            <a:ext cx="720000" cy="72000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2875" y="3409706"/>
            <a:ext cx="720000" cy="72000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6556" y="5868109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3262875" y="2525543"/>
            <a:ext cx="1540704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3579" y="2525543"/>
            <a:ext cx="1534747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70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389983">
            <a:off x="223528" y="240458"/>
            <a:ext cx="687179" cy="66426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91326" y="2905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96" name="icon_din_red" descr="Dinheiro com preenchimento sólido">
            <a:extLst>
              <a:ext uri="{FF2B5EF4-FFF2-40B4-BE49-F238E27FC236}">
                <a16:creationId xmlns:a16="http://schemas.microsoft.com/office/drawing/2014/main" id="{3510CDD7-3D8C-48B3-9CB6-AD5D8144A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4605" y="2707771"/>
            <a:ext cx="438320" cy="43832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78275" y="2700337"/>
            <a:ext cx="438320" cy="43832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6556" y="4065987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2616595" y="1578235"/>
            <a:ext cx="2189961" cy="1341262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6556" y="1578235"/>
            <a:ext cx="2178049" cy="1348696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3">
            <a:extLst>
              <a:ext uri="{FF2B5EF4-FFF2-40B4-BE49-F238E27FC236}">
                <a16:creationId xmlns:a16="http://schemas.microsoft.com/office/drawing/2014/main" id="{ACBF17C4-603E-4427-930E-635957B6C148}"/>
              </a:ext>
            </a:extLst>
          </p:cNvPr>
          <p:cNvCxnSpPr>
            <a:stCxn id="15" idx="3"/>
            <a:endCxn id="17" idx="0"/>
          </p:cNvCxnSpPr>
          <p:nvPr/>
        </p:nvCxnSpPr>
        <p:spPr>
          <a:xfrm>
            <a:off x="2616595" y="2919497"/>
            <a:ext cx="2189961" cy="1146490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4">
            <a:extLst>
              <a:ext uri="{FF2B5EF4-FFF2-40B4-BE49-F238E27FC236}">
                <a16:creationId xmlns:a16="http://schemas.microsoft.com/office/drawing/2014/main" id="{B647BFA7-59CE-4639-A203-11652F694863}"/>
              </a:ext>
            </a:extLst>
          </p:cNvPr>
          <p:cNvCxnSpPr>
            <a:stCxn id="17" idx="0"/>
            <a:endCxn id="11" idx="2"/>
          </p:cNvCxnSpPr>
          <p:nvPr/>
        </p:nvCxnSpPr>
        <p:spPr>
          <a:xfrm flipV="1">
            <a:off x="4806556" y="1578235"/>
            <a:ext cx="0" cy="248775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5166556" y="974178"/>
            <a:ext cx="2602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FF0000"/>
                </a:solidFill>
                <a:latin typeface="Quicksand" panose="00000500000000000000" pitchFamily="2" charset="0"/>
              </a:rPr>
              <a:t>DESPERDÍCIO</a:t>
            </a:r>
          </a:p>
        </p:txBody>
      </p:sp>
      <p:pic>
        <p:nvPicPr>
          <p:cNvPr id="109" name="Gráfico 108" descr="Poste de sinalização com preenchimento sólido">
            <a:extLst>
              <a:ext uri="{FF2B5EF4-FFF2-40B4-BE49-F238E27FC236}">
                <a16:creationId xmlns:a16="http://schemas.microsoft.com/office/drawing/2014/main" id="{884FFBF9-90B2-4869-8B19-61AF8945D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3400" y="54472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24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84976" y="-9047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3065460" y="2673545"/>
            <a:ext cx="348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rgbClr val="C00000"/>
                </a:solidFill>
                <a:latin typeface="Quicksand" panose="00000500000000000000" pitchFamily="2" charset="0"/>
              </a:rPr>
              <a:t>DESPERDÍCIO</a:t>
            </a:r>
            <a:endParaRPr lang="pt-BR" sz="3000" b="1" u="sng" dirty="0">
              <a:solidFill>
                <a:srgbClr val="C00000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848" y="1717361"/>
            <a:ext cx="1171504" cy="1171504"/>
          </a:xfrm>
          <a:prstGeom prst="rect">
            <a:avLst/>
          </a:prstGeom>
        </p:spPr>
      </p:pic>
      <p:pic>
        <p:nvPicPr>
          <p:cNvPr id="25" name="!!img">
            <a:extLst>
              <a:ext uri="{FF2B5EF4-FFF2-40B4-BE49-F238E27FC236}">
                <a16:creationId xmlns:a16="http://schemas.microsoft.com/office/drawing/2014/main" id="{5BA6BBAA-ED39-4E57-9B94-A4D5CD3CF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06224">
            <a:off x="175940" y="165682"/>
            <a:ext cx="792315" cy="765892"/>
          </a:xfrm>
          <a:prstGeom prst="rect">
            <a:avLst/>
          </a:prstGeom>
        </p:spPr>
      </p:pic>
      <p:sp>
        <p:nvSpPr>
          <p:cNvPr id="26" name="title">
            <a:extLst>
              <a:ext uri="{FF2B5EF4-FFF2-40B4-BE49-F238E27FC236}">
                <a16:creationId xmlns:a16="http://schemas.microsoft.com/office/drawing/2014/main" id="{6F9C8201-4D8E-4CE7-B1BD-C17FEB147783}"/>
              </a:ext>
            </a:extLst>
          </p:cNvPr>
          <p:cNvSpPr txBox="1"/>
          <p:nvPr/>
        </p:nvSpPr>
        <p:spPr>
          <a:xfrm rot="5996797">
            <a:off x="44549" y="336465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4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7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07836" y="619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2972684" y="2704024"/>
            <a:ext cx="3655380" cy="7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chemeClr val="accent6"/>
                </a:solidFill>
                <a:latin typeface="Quicksand" panose="00000500000000000000" pitchFamily="2" charset="0"/>
              </a:rPr>
              <a:t>SUSTENTÁVEL</a:t>
            </a:r>
            <a:endParaRPr lang="pt-BR" sz="3000" b="1" u="sng" dirty="0">
              <a:solidFill>
                <a:schemeClr val="accent6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848" y="1747841"/>
            <a:ext cx="1171504" cy="1171504"/>
          </a:xfrm>
          <a:prstGeom prst="rect">
            <a:avLst/>
          </a:prstGeom>
        </p:spPr>
      </p:pic>
      <p:pic>
        <p:nvPicPr>
          <p:cNvPr id="13" name="!!img">
            <a:extLst>
              <a:ext uri="{FF2B5EF4-FFF2-40B4-BE49-F238E27FC236}">
                <a16:creationId xmlns:a16="http://schemas.microsoft.com/office/drawing/2014/main" id="{11622B4F-52E6-463B-9DE7-84C930527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71697">
            <a:off x="168319" y="173302"/>
            <a:ext cx="792315" cy="765892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4398FC76-59DD-43A9-9F23-44686FC944AA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5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6" name="sublime">
            <a:extLst>
              <a:ext uri="{FF2B5EF4-FFF2-40B4-BE49-F238E27FC236}">
                <a16:creationId xmlns:a16="http://schemas.microsoft.com/office/drawing/2014/main" id="{7B00B48F-97D1-4945-B7C8-8DF96355DB62}"/>
              </a:ext>
            </a:extLst>
          </p:cNvPr>
          <p:cNvSpPr/>
          <p:nvPr/>
        </p:nvSpPr>
        <p:spPr>
          <a:xfrm>
            <a:off x="2949384" y="86284"/>
            <a:ext cx="3691398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4FFB55B-A531-4032-A172-9A048D796700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PROBLEMA</a:t>
            </a:r>
          </a:p>
        </p:txBody>
      </p:sp>
      <p:sp>
        <p:nvSpPr>
          <p:cNvPr id="10" name="text1">
            <a:extLst>
              <a:ext uri="{FF2B5EF4-FFF2-40B4-BE49-F238E27FC236}">
                <a16:creationId xmlns:a16="http://schemas.microsoft.com/office/drawing/2014/main" id="{DF30DD39-F541-41A8-B968-3CAA0DF5E973}"/>
              </a:ext>
            </a:extLst>
          </p:cNvPr>
          <p:cNvSpPr txBox="1"/>
          <p:nvPr/>
        </p:nvSpPr>
        <p:spPr>
          <a:xfrm>
            <a:off x="2345936" y="6444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PROBLEMA</a:t>
            </a:r>
          </a:p>
        </p:txBody>
      </p:sp>
      <p:cxnSp>
        <p:nvCxnSpPr>
          <p:cNvPr id="5" name="downs_seta2">
            <a:extLst>
              <a:ext uri="{FF2B5EF4-FFF2-40B4-BE49-F238E27FC236}">
                <a16:creationId xmlns:a16="http://schemas.microsoft.com/office/drawing/2014/main" id="{5B76F3E3-8691-4875-A015-27F457CA7E3F}"/>
              </a:ext>
            </a:extLst>
          </p:cNvPr>
          <p:cNvCxnSpPr>
            <a:cxnSpLocks/>
          </p:cNvCxnSpPr>
          <p:nvPr/>
        </p:nvCxnSpPr>
        <p:spPr>
          <a:xfrm>
            <a:off x="5350958" y="4137660"/>
            <a:ext cx="0" cy="36106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own_seta1">
            <a:extLst>
              <a:ext uri="{FF2B5EF4-FFF2-40B4-BE49-F238E27FC236}">
                <a16:creationId xmlns:a16="http://schemas.microsoft.com/office/drawing/2014/main" id="{50F34FE2-98BA-4855-87AF-0ECE0ED13E26}"/>
              </a:ext>
            </a:extLst>
          </p:cNvPr>
          <p:cNvCxnSpPr>
            <a:cxnSpLocks/>
          </p:cNvCxnSpPr>
          <p:nvPr/>
        </p:nvCxnSpPr>
        <p:spPr>
          <a:xfrm>
            <a:off x="4239208" y="4137660"/>
            <a:ext cx="0" cy="36106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con_umidade" descr="Água com preenchimento sólido">
            <a:extLst>
              <a:ext uri="{FF2B5EF4-FFF2-40B4-BE49-F238E27FC236}">
                <a16:creationId xmlns:a16="http://schemas.microsoft.com/office/drawing/2014/main" id="{E2917953-3CBA-4E00-AFD4-655C14648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1818" y="2068148"/>
            <a:ext cx="1080000" cy="1080000"/>
          </a:xfrm>
          <a:prstGeom prst="rect">
            <a:avLst/>
          </a:prstGeom>
        </p:spPr>
      </p:pic>
      <p:pic>
        <p:nvPicPr>
          <p:cNvPr id="19" name="icon_temperatura" descr="Termômetro com preenchimento sólido">
            <a:extLst>
              <a:ext uri="{FF2B5EF4-FFF2-40B4-BE49-F238E27FC236}">
                <a16:creationId xmlns:a16="http://schemas.microsoft.com/office/drawing/2014/main" id="{206B80AB-5DE7-4A00-B99D-49F3B7D54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9384" y="2068148"/>
            <a:ext cx="1080000" cy="1080000"/>
          </a:xfrm>
          <a:prstGeom prst="rect">
            <a:avLst/>
          </a:prstGeom>
        </p:spPr>
      </p:pic>
      <p:pic>
        <p:nvPicPr>
          <p:cNvPr id="20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A0C004F7-9E0D-4282-94B8-41BB61C5D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59" y="1828668"/>
            <a:ext cx="1079999" cy="1080001"/>
          </a:xfrm>
          <a:prstGeom prst="rect">
            <a:avLst/>
          </a:prstGeom>
        </p:spPr>
      </p:pic>
      <p:cxnSp>
        <p:nvCxnSpPr>
          <p:cNvPr id="22" name="conect1">
            <a:extLst>
              <a:ext uri="{FF2B5EF4-FFF2-40B4-BE49-F238E27FC236}">
                <a16:creationId xmlns:a16="http://schemas.microsoft.com/office/drawing/2014/main" id="{B4CA955A-B814-4B6D-99EA-CA4214DCFB46}"/>
              </a:ext>
            </a:extLst>
          </p:cNvPr>
          <p:cNvCxnSpPr>
            <a:cxnSpLocks/>
          </p:cNvCxnSpPr>
          <p:nvPr/>
        </p:nvCxnSpPr>
        <p:spPr>
          <a:xfrm flipV="1">
            <a:off x="3238500" y="2376868"/>
            <a:ext cx="939346" cy="82714"/>
          </a:xfrm>
          <a:prstGeom prst="straightConnector1">
            <a:avLst/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2">
            <a:extLst>
              <a:ext uri="{FF2B5EF4-FFF2-40B4-BE49-F238E27FC236}">
                <a16:creationId xmlns:a16="http://schemas.microsoft.com/office/drawing/2014/main" id="{2972A09F-78B8-49F2-A68B-955565048CC5}"/>
              </a:ext>
            </a:extLst>
          </p:cNvPr>
          <p:cNvCxnSpPr>
            <a:cxnSpLocks/>
          </p:cNvCxnSpPr>
          <p:nvPr/>
        </p:nvCxnSpPr>
        <p:spPr>
          <a:xfrm flipH="1" flipV="1">
            <a:off x="5433060" y="2375884"/>
            <a:ext cx="952500" cy="83698"/>
          </a:xfrm>
          <a:prstGeom prst="straightConnector1">
            <a:avLst/>
          </a:prstGeom>
          <a:ln w="19050">
            <a:solidFill>
              <a:srgbClr val="8503E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con_camisa_red" descr="Camisa com preenchimento sólido">
            <a:extLst>
              <a:ext uri="{FF2B5EF4-FFF2-40B4-BE49-F238E27FC236}">
                <a16:creationId xmlns:a16="http://schemas.microsoft.com/office/drawing/2014/main" id="{D0E68D00-1C54-4EF5-98F3-6336E97F98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4986" y="2167771"/>
            <a:ext cx="1080000" cy="1080000"/>
          </a:xfrm>
          <a:prstGeom prst="rect">
            <a:avLst/>
          </a:prstGeom>
        </p:spPr>
      </p:pic>
      <p:pic>
        <p:nvPicPr>
          <p:cNvPr id="31" name="icon_camisa" descr="Camisa com preenchimento sólido">
            <a:extLst>
              <a:ext uri="{FF2B5EF4-FFF2-40B4-BE49-F238E27FC236}">
                <a16:creationId xmlns:a16="http://schemas.microsoft.com/office/drawing/2014/main" id="{44B15B0A-D609-403A-8B67-86F1FF2281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5083" y="2167771"/>
            <a:ext cx="1080000" cy="1080000"/>
          </a:xfrm>
          <a:prstGeom prst="rect">
            <a:avLst/>
          </a:prstGeom>
        </p:spPr>
      </p:pic>
      <p:sp>
        <p:nvSpPr>
          <p:cNvPr id="50" name="txt1-back">
            <a:extLst>
              <a:ext uri="{FF2B5EF4-FFF2-40B4-BE49-F238E27FC236}">
                <a16:creationId xmlns:a16="http://schemas.microsoft.com/office/drawing/2014/main" id="{29DAAB32-7629-4118-94B1-84A2316A1554}"/>
              </a:ext>
            </a:extLst>
          </p:cNvPr>
          <p:cNvSpPr txBox="1"/>
          <p:nvPr/>
        </p:nvSpPr>
        <p:spPr>
          <a:xfrm>
            <a:off x="911207" y="5653843"/>
            <a:ext cx="3249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1,2 mi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produzidas</a:t>
            </a:r>
          </a:p>
        </p:txBody>
      </p:sp>
      <p:sp>
        <p:nvSpPr>
          <p:cNvPr id="51" name="txt2-back">
            <a:extLst>
              <a:ext uri="{FF2B5EF4-FFF2-40B4-BE49-F238E27FC236}">
                <a16:creationId xmlns:a16="http://schemas.microsoft.com/office/drawing/2014/main" id="{631E90B8-69B0-4B33-863F-F36C076D0C3C}"/>
              </a:ext>
            </a:extLst>
          </p:cNvPr>
          <p:cNvSpPr txBox="1"/>
          <p:nvPr/>
        </p:nvSpPr>
        <p:spPr>
          <a:xfrm>
            <a:off x="1538087" y="7547364"/>
            <a:ext cx="282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2,6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exportação</a:t>
            </a:r>
          </a:p>
        </p:txBody>
      </p:sp>
      <p:sp>
        <p:nvSpPr>
          <p:cNvPr id="52" name="txt3-back">
            <a:extLst>
              <a:ext uri="{FF2B5EF4-FFF2-40B4-BE49-F238E27FC236}">
                <a16:creationId xmlns:a16="http://schemas.microsoft.com/office/drawing/2014/main" id="{D9EBCABD-264E-4F46-8F73-3549DFFBF500}"/>
              </a:ext>
            </a:extLst>
          </p:cNvPr>
          <p:cNvSpPr txBox="1"/>
          <p:nvPr/>
        </p:nvSpPr>
        <p:spPr>
          <a:xfrm>
            <a:off x="4771799" y="9347800"/>
            <a:ext cx="367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175 mil toneladas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lixo têxtil</a:t>
            </a:r>
          </a:p>
        </p:txBody>
      </p:sp>
      <p:sp>
        <p:nvSpPr>
          <p:cNvPr id="53" name="txt4-back">
            <a:extLst>
              <a:ext uri="{FF2B5EF4-FFF2-40B4-BE49-F238E27FC236}">
                <a16:creationId xmlns:a16="http://schemas.microsoft.com/office/drawing/2014/main" id="{041AEB4D-3E1F-4036-9834-DA5FAACFB484}"/>
              </a:ext>
            </a:extLst>
          </p:cNvPr>
          <p:cNvSpPr txBox="1"/>
          <p:nvPr/>
        </p:nvSpPr>
        <p:spPr>
          <a:xfrm>
            <a:off x="5909310" y="10991075"/>
            <a:ext cx="3057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500 bi dólares</a:t>
            </a:r>
          </a:p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de prejuízo</a:t>
            </a:r>
          </a:p>
        </p:txBody>
      </p:sp>
    </p:spTree>
    <p:extLst>
      <p:ext uri="{BB962C8B-B14F-4D97-AF65-F5344CB8AC3E}">
        <p14:creationId xmlns:p14="http://schemas.microsoft.com/office/powerpoint/2010/main" val="244084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566E-6 2.76308E-7 L 0.00066 0.298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14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566E-6 2.76308E-7 L 0.00066 0.297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148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4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4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decel="1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2187</TotalTime>
  <Words>574</Words>
  <Application>Microsoft Office PowerPoint</Application>
  <PresentationFormat>Personalizar</PresentationFormat>
  <Paragraphs>273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Quicksand</vt:lpstr>
      <vt:lpstr>Calibri Light</vt:lpstr>
      <vt:lpstr>Carme</vt:lpstr>
      <vt:lpstr>Calibri</vt:lpstr>
      <vt:lpstr>Arial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MENDES COSTA .</dc:creator>
  <cp:lastModifiedBy>VITOR MENDES COSTA .</cp:lastModifiedBy>
  <cp:revision>33</cp:revision>
  <dcterms:created xsi:type="dcterms:W3CDTF">2022-04-11T01:16:58Z</dcterms:created>
  <dcterms:modified xsi:type="dcterms:W3CDTF">2022-04-26T18:20:17Z</dcterms:modified>
</cp:coreProperties>
</file>